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68" r:id="rId4"/>
    <p:sldId id="263" r:id="rId5"/>
    <p:sldId id="265" r:id="rId6"/>
    <p:sldId id="266" r:id="rId7"/>
    <p:sldId id="272" r:id="rId8"/>
    <p:sldId id="262" r:id="rId9"/>
    <p:sldId id="269" r:id="rId10"/>
    <p:sldId id="270" r:id="rId11"/>
    <p:sldId id="261" r:id="rId12"/>
    <p:sldId id="260" r:id="rId13"/>
    <p:sldId id="259" r:id="rId14"/>
    <p:sldId id="257" r:id="rId15"/>
    <p:sldId id="25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9A602C-4773-425E-A5DF-A59D5E1368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/>
              <a:t>Lepsze jutro dla dzieci </a:t>
            </a:r>
            <a:br>
              <a:rPr lang="pl-PL" dirty="0"/>
            </a:br>
            <a:r>
              <a:rPr lang="pl-PL" dirty="0"/>
              <a:t>w Jemenie.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706BE3D-6323-4F8E-9057-6142447450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l-PL" dirty="0"/>
              <a:t>Prace uczniów klasy 1a</a:t>
            </a:r>
          </a:p>
        </p:txBody>
      </p:sp>
    </p:spTree>
    <p:extLst>
      <p:ext uri="{BB962C8B-B14F-4D97-AF65-F5344CB8AC3E}">
        <p14:creationId xmlns:p14="http://schemas.microsoft.com/office/powerpoint/2010/main" val="2827342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76998D6-B940-4812-8A53-093116CB9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269" y="105262"/>
            <a:ext cx="7405544" cy="55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56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38ED91F-6C50-4752-A816-B29C0500A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976" y="276836"/>
            <a:ext cx="9573111" cy="5415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45791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8D9AF8E-0EB8-4BDB-97C9-BF8903437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521" y="275927"/>
            <a:ext cx="8544349" cy="591095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0A181F9-A793-44C1-B750-80606E481869}"/>
              </a:ext>
            </a:extLst>
          </p:cNvPr>
          <p:cNvSpPr txBox="1"/>
          <p:nvPr/>
        </p:nvSpPr>
        <p:spPr>
          <a:xfrm>
            <a:off x="1988191" y="6291743"/>
            <a:ext cx="738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3786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6C6F2F3-C0FE-4FFF-8761-4CF5B03A7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151" y="175055"/>
            <a:ext cx="8093936" cy="55588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1349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1BA1A04-F0B6-48F0-BD50-F36E5131B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813" y="302004"/>
            <a:ext cx="4788591" cy="63840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6C58354-4FF0-44C8-B410-020CA5D5996E}"/>
              </a:ext>
            </a:extLst>
          </p:cNvPr>
          <p:cNvSpPr txBox="1"/>
          <p:nvPr/>
        </p:nvSpPr>
        <p:spPr>
          <a:xfrm>
            <a:off x="7734650" y="1929468"/>
            <a:ext cx="400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7875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31307F7-9790-44DE-BBAB-CB65B7295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10" y="209724"/>
            <a:ext cx="7512250" cy="563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66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12F77EA-B8F9-4541-8197-6D78B476E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436" y="421545"/>
            <a:ext cx="6859398" cy="514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4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E1CF304-F679-4209-8042-F84C23A0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541" y="553673"/>
            <a:ext cx="7078828" cy="530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74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B2C28F1-7DCA-4A3F-B3FB-6AFEF6994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954" y="318783"/>
            <a:ext cx="9848765" cy="54387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81335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CE76A35-87D3-4519-8AD0-357690D50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907" y="184556"/>
            <a:ext cx="7591177" cy="5485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545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B20563A-E39E-4AEE-8135-618B50012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940" y="247116"/>
            <a:ext cx="7504605" cy="5629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199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7110C67-F887-4BF5-83F9-C1E99DE18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094" y="75272"/>
            <a:ext cx="7957946" cy="596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1304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2C41148-9834-4B19-956D-81CD13DFD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278" y="385893"/>
            <a:ext cx="8411076" cy="52053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5610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C99A026-2632-4615-BD8A-EDBB3D08A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819" y="132654"/>
            <a:ext cx="8387037" cy="6289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647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muga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81</TotalTime>
  <Words>14</Words>
  <Application>Microsoft Office PowerPoint</Application>
  <PresentationFormat>Panoramiczny</PresentationFormat>
  <Paragraphs>4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Smuga</vt:lpstr>
      <vt:lpstr>Lepsze jutro dla dzieci  w Jemenie.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Lepsze jutro dla dzieci  w Jemenie.</dc:title>
  <dc:creator>Joanna Kine</dc:creator>
  <cp:lastModifiedBy>Joanna Kine</cp:lastModifiedBy>
  <cp:revision>20</cp:revision>
  <dcterms:created xsi:type="dcterms:W3CDTF">2020-12-16T07:48:46Z</dcterms:created>
  <dcterms:modified xsi:type="dcterms:W3CDTF">2021-01-27T20:02:48Z</dcterms:modified>
</cp:coreProperties>
</file>