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1" r:id="rId6"/>
    <p:sldId id="263" r:id="rId7"/>
    <p:sldId id="265" r:id="rId8"/>
    <p:sldId id="264" r:id="rId9"/>
    <p:sldId id="267" r:id="rId10"/>
    <p:sldId id="268" r:id="rId11"/>
    <p:sldId id="270" r:id="rId12"/>
    <p:sldId id="269"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6"/>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9"/>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1"/>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88A229C-EA64-473D-98C1-F31D5847FC3C}" type="datetimeFigureOut">
              <a:rPr lang="pl-PL" smtClean="0"/>
              <a:pPr/>
              <a:t>2013-04-15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457587F-E195-41B3-A6C3-C3C515CFC2CD}"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A229C-EA64-473D-98C1-F31D5847FC3C}" type="datetimeFigureOut">
              <a:rPr lang="pl-PL" smtClean="0"/>
              <a:pPr/>
              <a:t>2013-04-15</a:t>
            </a:fld>
            <a:endParaRPr lang="pl-PL" dirty="0"/>
          </a:p>
        </p:txBody>
      </p:sp>
      <p:sp>
        <p:nvSpPr>
          <p:cNvPr id="5" name="Symbol zastępczy stopki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7587F-E195-41B3-A6C3-C3C515CFC2CD}"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google.pl/url?sa=i&amp;rct=j&amp;q=krak%C3%B3w+piecz%C4%99%C4%87&amp;source=images&amp;cd=&amp;cad=rja&amp;docid=wLV4nK8QBkYQfM&amp;tbnid=fJ0u_ZyzOPD3IM:&amp;ved=0CAUQjRw&amp;url=http://histmag.org/Smok-i-miecz-w-heraldyce-Piastow-a-krol-Artur-2468&amp;ei=EMxlUfGOBcrT0QWgtYGADQ&amp;bvm=bv.44990110,d.bGE&amp;psig=AFQjCNFizjBCgIld7HI5jmYfqM4lC5NYEw&amp;ust=13657118675499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Prostokąt 4"/>
          <p:cNvSpPr/>
          <p:nvPr/>
        </p:nvSpPr>
        <p:spPr>
          <a:xfrm>
            <a:off x="251520" y="1524849"/>
            <a:ext cx="8100392" cy="3416320"/>
          </a:xfrm>
          <a:prstGeom prst="rect">
            <a:avLst/>
          </a:prstGeom>
        </p:spPr>
        <p:txBody>
          <a:bodyPr wrap="square">
            <a:spAutoFit/>
          </a:bodyPr>
          <a:lstStyle/>
          <a:p>
            <a:r>
              <a:rPr lang="en-GB"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Legend </a:t>
            </a:r>
            <a:endParaRPr lang="pl-PL"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of </a:t>
            </a:r>
            <a:endParaRPr lang="pl-PL"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a:t>
            </a:r>
            <a:r>
              <a:rPr lang="pl-PL"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W</a:t>
            </a:r>
            <a:r>
              <a:rPr lang="en-GB"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awel </a:t>
            </a:r>
            <a:r>
              <a:rPr lang="pl-PL"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D</a:t>
            </a:r>
            <a:r>
              <a:rPr lang="en-GB"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ragon </a:t>
            </a:r>
            <a:endParaRPr lang="pl-PL" sz="72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endParaRPr>
          </a:p>
        </p:txBody>
      </p:sp>
      <p:pic>
        <p:nvPicPr>
          <p:cNvPr id="8" name="Obraz 7" descr="dragon.gif"/>
          <p:cNvPicPr>
            <a:picLocks noChangeAspect="1"/>
          </p:cNvPicPr>
          <p:nvPr/>
        </p:nvPicPr>
        <p:blipFill>
          <a:blip r:embed="rId3" cstate="print">
            <a:duotone>
              <a:prstClr val="black"/>
              <a:schemeClr val="accent6">
                <a:lumMod val="40000"/>
                <a:lumOff val="60000"/>
                <a:tint val="45000"/>
                <a:satMod val="400000"/>
              </a:schemeClr>
            </a:duotone>
          </a:blip>
          <a:srcRect l="24812" t="12306" r="46246"/>
          <a:stretch>
            <a:fillRect/>
          </a:stretch>
        </p:blipFill>
        <p:spPr>
          <a:xfrm>
            <a:off x="6372200" y="0"/>
            <a:ext cx="2771800" cy="6813376"/>
          </a:xfrm>
          <a:prstGeom prst="rect">
            <a:avLst/>
          </a:prstGeom>
          <a:effectLst>
            <a:outerShdw blurRad="50800" dist="38100" dir="2700000" algn="tl" rotWithShape="0">
              <a:prstClr val="black">
                <a:alpha val="40000"/>
              </a:prstClr>
            </a:outerShdw>
          </a:effectLst>
        </p:spPr>
      </p:pic>
      <p:sp>
        <p:nvSpPr>
          <p:cNvPr id="9" name="pole tekstowe 8"/>
          <p:cNvSpPr txBox="1"/>
          <p:nvPr/>
        </p:nvSpPr>
        <p:spPr>
          <a:xfrm>
            <a:off x="7884369" y="6093297"/>
            <a:ext cx="663964" cy="261610"/>
          </a:xfrm>
          <a:prstGeom prst="rect">
            <a:avLst/>
          </a:prstGeom>
          <a:noFill/>
        </p:spPr>
        <p:txBody>
          <a:bodyPr wrap="square" rtlCol="0">
            <a:spAutoFit/>
          </a:bodyPr>
          <a:lstStyle/>
          <a:p>
            <a:r>
              <a:rPr lang="pl-PL" sz="1100" dirty="0" smtClean="0">
                <a:ln>
                  <a:solidFill>
                    <a:schemeClr val="tx1">
                      <a:lumMod val="75000"/>
                      <a:lumOff val="25000"/>
                    </a:schemeClr>
                  </a:solidFill>
                </a:ln>
                <a:solidFill>
                  <a:schemeClr val="accent6">
                    <a:lumMod val="20000"/>
                    <a:lumOff val="80000"/>
                  </a:schemeClr>
                </a:solidFill>
                <a:latin typeface="Andy" pitchFamily="66" charset="0"/>
              </a:rPr>
              <a:t>by FRED</a:t>
            </a:r>
            <a:endParaRPr lang="pl-PL" sz="1100" dirty="0">
              <a:ln>
                <a:solidFill>
                  <a:schemeClr val="tx1">
                    <a:lumMod val="75000"/>
                    <a:lumOff val="25000"/>
                  </a:schemeClr>
                </a:solidFill>
              </a:ln>
              <a:solidFill>
                <a:schemeClr val="accent6">
                  <a:lumMod val="20000"/>
                  <a:lumOff val="80000"/>
                </a:schemeClr>
              </a:solidFill>
              <a:latin typeface="Andy"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data:image/jpeg;base64,/9j/4AAQSkZJRgABAQAAAQABAAD/2wCEAAkGBhQSERUUExQVFRQVFhcYGBcXGRceGhkXFBwXGBoaGhgYHCceHB0jGRQUIC8gJicpLCwsFR4xNTAqNSYrLCkBCQoKDgwOGg8PGiwkHCQsLCksKSwsLC8sLCwsLSwsLCwpLCwvLSwsLCwsLCwsLCwsKSwsLCwsLCwsLCwsLCwsLP/AABEIAOcAvgMBIgACEQEDEQH/xAAcAAABBQEBAQAAAAAAAAAAAAAAAgMEBQcGAQj/xABGEAABAwIDBQUGAwcBBAsAAAABAAIRAyEEEjEFQVFhcQYHIoGREzJCobHBI1JyFDNigtHh8KIVQ7LxCBYXU1RjdLPC0+L/xAAaAQACAwEBAAAAAAAAAAAAAAAAAQIDBAUG/8QAKxEAAgIBAwMCBQUBAAAAAAAAAAECEQMEITESQVEFEyIyYXGRFVKBsdGh/9oADAMBAAIRAxEAPwDcUIQgAQhCABCEIAEIQgAQhCAM47xO77FYrEsxWErBr2Uw3KXuY4EF0ZHt0kPdIMb9c0CgPevtDZzjT2hhfaGYY73CYgSHNa5jxobCZd5LZljnfvt14fRw3+5ye2eARL3ZnNY3SwGUnW+b+G8XsMnYb/pB4YtBfhcTmvIp5HtF7eJxYdI+H11UDH95uL2o52G2ZQewENLnkxUaJEkkOy02zA1JiegyZuJzmA51MxYfDHIj6raO4vs+9tGpi6jiTUJpMECMlM3dIN/Hmbu9w6yldjO37D4PE0sDSZjHZsQC/Mc2axe4t8W/wFqvkIUyIIQhAAhCEACEIQAIQhAAhCEACEIQAIQhAAhCEACEIQALOe+zs17fCDEB0HDScu5zajmAxwcC1pHmtGVR2wE7Pxf/AKav/wC29JgYd3f9naNTF4Y42m32NdtYUsxhtSoxwZlEHiT4TEmImy+g8Lhm02NYxoaxoAa1ogACwACxHZmDNbYNYte4VMJifbUy0nMwBtMyIMtHiqOn+Fx4lah3e7fdjNn0azyHVPEx5BF3UyWyQNC4AOjg4JIbOjQhCkIEIQgAQhCABCEIAEIQgAQhCABCEirVDQXOIDQCSSYAAuSSdBCAFoXO4jvC2exxa7FUpGsEkeoBB8iqsd8Ozrfiv6+zdZR6l5JrHJ8JnbIXMYfvL2e8AjEtHJwcD9E9/wBoGA/8VS8yfuE7QnFrlHQoXLYnvN2ewT+0NdeIYHOPyCg7X738DRy5HOr5pn2UeGIjNnLdZMRPulHUgUJPhHbpjH4YVKT2OEtexzSOIcCD8is9HfrhP+4xHpS/+xN4/v1wopkso1nOIsHZWjzcC4i07il1Iksc74IPczhBUw+Npukte2m126zmVWuE6he9zXaKlRpV8PXqU6RFXO3M4CZa1rvETlIBY3Q7zqs72XtytRY8U6z6NOpBfkIBdBOWHajU6KnrgFxgkiVU50aMenc6vhn0/X7XYNnvYmjpNng8tWyk4btlg6hytxNIk/xR9ei+ZRRlLFAjlzUPffg2fpm3zH1bRrNeMzSHA6EEEeoS180bF7XYnCOBY90bwTuWt9mu9rD4gBtX8J9uJBO/db5q2OVSMWbSZMW/KO8QkUa7XtDmkOadCDIS1aZAQhCABCEIAFF2ltOlh6Zq1ntp026ucbXsFX9sNtjCYSpVL8hEZSADLpsIJuLX5SsB7aduq20agL/BSZ7lJpMAxBcZ1cb9BbjNWTIoGzS6SWd/Tyd12k79RdmCpT/5tWeB91g5wZJ3G29ZvtftJisW4ur1nvkzlJ8AN/dZoIBIsNFXUWTwA4lSmNAOk/qMf6QJ+ayucpHex6TFi4VsiimlDDTun1Us13DQMb0YP/kSmqrnOHicSOGg9BZRo0U3wiMae5tzy3eaVSw53k9Lx9bp9gIHLqpOEwL6hhg81JbB7MOZDAwpOpU4bLaGjMDf19NysGYGjRE1H5nflHFPO2kQJZSDWnRzzHpOqRGU12WxUv2ITAax3ofqomL2R7LxOIMbt6l4jaZcTmqu8tPK/wDkKMXtJvmcOZF/JAPdEWnsypVEtaY3JFTYdVricjweiuG1WmGtdV6NAIAHROsruBgVnN/UCPqm3ZRDFCMVHx9yjbs+obSR9fklv2RGoeeclX4xNT3nMbUH5hrbopZ7QkgQA4aFhaNP0zPogs6Y9opnH/sjh7pP8ySahBhwhwXR4irTf4mDLe7T8J89x4KqxlHNE3jj9OaRL2k/l2+hddnu8LF4OA1+Zm9rrg7tOn0C07s/3yYesQ2s00nk6/D9Z4Df5LCQS2xFk4WSJClHJKJiyaLHk7Uz6twW0KdVuam9rxyP14KQvlrYfanEYR4dTeYG4k9fqFs3YbvSZjIZVAZU0mbE21HMzfTkFphlUjlajRZMO/KO/QhCtMRgXe92odiMUaLT+HRJbH8QMO+bf9IXBBkkD15KZtSqX1nuJJJcZJ33471HZvXOk+p2ew0+JY8aih1rRbgP8kpwJhslLeYQXUOABJ+aSHWUvCUgGmo/3Wxbe4nQDh1TDgk4XAhrfaVDDd3NOOx7w3w/h0zoY8RUe7/xKg/QzcB0TD6sk+0BPCDEeWhQZ3K2BxUGW2PE3K9pNNR3icM3Fx19UzUc2xa4nlER5pt+ImxAgcB9eKjZKrJOIw4BBgcCCWz1gWhDqILSRSJ4HMdOQmSmGVsptHmPsnKtZx8WZ5PQi3WUBTF0mBzoDd1hng+Ui/mn2scfBmMEWBIk/wAJIsoheC0eIyOX3lJqeGJHPSPomKrJ5e4WylrjYCI9RvTNWqG2JD+Ym3QqOzFGRJkDcSf8CVNxIDW6jfm896A6aLGjigfel7eIjO3r+YJyvgvCHNOZp0I/zVVjQfhLS47m7vspeDxLmEtI/U0mzufVMLog4qhrKhMdlPJdDiqQiRo4SCeHA8wqSvSynkUmXJKaPKlKbhN0MQ6m8OaSHBLpyDHolvbN0iPPwyPpPsL2hGNwNKqPey5Kg4VGQHabjYjk4K/WJ9zXaulh31MNWcW+2e00yScodBBHBsw2++wW2Lfjl1RPK6rD7OVx7dj5dxGC/EI4kqPiKOXcRuK7btt2dOHxT2iIM1KcD4HE+H+XTyVDicOKjJ3jXosbVbHo8WZSin2OdD45psuSyIJB1H2Xj9P+SgbUKo69VaVngQ34aevNx16qvwZg5vy6dT/nyTpIkAm29Mz532PK9cl3jBDSLbrctycIaG+IujcSLnpyTdau0DLTJc3fmAtyb/VGFqsbJLZO48D0SK0thOTTXzG5e1qIbBDg4HhOvC4TpDnjM0kltzMQOkmSmAx7pOUQNQLT5IJocwwZ8c8iCBHXNZe1abh7rnFrRO6B6EqRhK7WEwIBj379UjwvP7wibGQdOHRMV7jdJtsz3tk/DAJvyMD0UepANvsrLD1W0yJcHZib8haCNRdRvDmNgCTIMuhvGw1KAT3HwwhjX2cH2IkHooBdBIGk6bipjaecmwLfzFoDzygc98KHUpXgggzodUDj9SSGtAzEug72gEg/lcCR6qKH+icpB1M3aYIggyJCUGmCGCW66AkDmdQkMk4LFBwLXb7HrucF7jtmVQ3MWHLx1jrGir2uymV0OzdrQ9rKhlrtCeG9p5Gx5JoXU4PY5o/RO0za6e2nla9wbuJ9FFY9BdLdWLzEODhqCCCOIX0z2S2v+04SlVJBcWw6CNW2vwmxj+JfM1RbN3I7RzYarSJ/duBDeAcDf1HyV2F1Kjk+p47xqfgve8Xs+6vQFWjTz16JkREupn32aSRBkAbwOhy4YcQXNBGoexwgtIsQQbggrf1xPbfsU6s79owwHtrB7JAFRom+nv8AuiSYgKzJC90c/Sajp+CXBiO3cLBDxF7Ec1VAWXQbWGdpjTWOfBURaQ4DcYjoVkZ6bFK4kwMygDzJ6x9vqnKWIIBy/MA/IhMySk4nEjLAkHeeP3CZndzkRn1C51z8vsFLqYUMaHe0Y4HhM9DwVclCoVEu6fBNdjhmDi0CIsLSnhtUZg5rMpF9bHyVewyvMu9Ow6E0SqmJJc5wgTqOSfo1pyi1NoPvNES7cXX3KHTdcTpzTwY2Sc++9hppuQRaFvq2I8JBdOfLDieR4J1jwwH3XF9hBILecj6Jh2T8zjbgPuV7iKZaGmAB6HrBJPmmQ7j1Roc1jcrg9oMnKST+UDqmqhc19j4hFxcz5yn6klufM/xET4TAI0zOFzbgoAMXt0QSiSK2Oe6xPCx0t5JNLEkCLWNuI4gHgeCbYCUkoJUuBb2yZykNPCY8iU6T4YG648v7SjD4ipPgm/wg29DZe1WOY4Z2lpeJFhpJE8NQUFbe5FrGfuigEv8AZ7m9hfqkYcalBevlPSFpncZjg2tiGGfFTa4fyOg/8bVmLqq7ruhq5cZUOVzvwHCGgE+/S4kWt81PG/iRl1sbwSs3tCELceTM17y+xjAHYuk3U/jtEQQfjA4zAMazO4zkuKw/iaz8lp4jX+i+oK9Br2ua4S1wIIO8EQR6FYJ2n2J7CvVYB+7eQNfcN2XNz4SBPEFZcsKdo7vp2otOEuVwcjQrAwCS3+Ln0Xm0HNIEPL3DU7o3QmGi53RxTtWoCBZoO8gRPCdyznUjGtyHlQGq2o4GrqwRIuM7DPlqm6ezSWhxcAOAu70RRP3ERcG4NdJANt4JHWymvxzr+6Wi0ZbX5FMezDX5SQ4SLgwD5hKNFvi8TQdQG5o6XHzlMT3IrDdSqddzc3hBbMXbYzoJGoUMKe0VXc2m5EgWF0hyPHYl0S0Bu6zRA84TWYZYy3nURpztdSzSqD3WlszYOmT0KgED15pkVRIo1qYM5HE6wH//AJn0hNggkz4eETAPA7wNylNIaAG1WiLmA7xdefBRRWLXHI4jUSJv6pByelzZBLXDiMxE9N4Q9kzILd4tIPKZUl2YtaS05yfC6B4gRpfekPJa0scyHb+XA25W9ExfYjUmZjcgDn/ZXmJ2nTdhWUjLn0j4HZSIBOlzpH0Co2XMfX+qU5sG8eRmUcCnBS57HlTSeW9PBmSndt3CegU7ZzGNbnqAHWJv5wou0cVncT8J0TLFK/hK0ha73I4BzXV3yAHMaCONyR6eL1Wf7I7Ne1hxdIJAa1nvue4wGwRa6+hOy2wxhcMynAzRL4/MdfSw8lbhjbs53qWoisXQuWW6EIWs84CzHvZwrW1aNQSDUY9rtI/DLS06a/iEX3ALTlnnfHT/AAcO+f8AeOZH625p8vZ/NV5flZr0TrNEw54h7uqec1xaCWw3cYAH9SmsUzLUgpeHo5jvng0S49OHVYT1HA5gaLi4OZ4Y+KJA5nkvfa5PczCq0uzOBBbHIAW9UzUZDoI03SDHmLLw2Nj/AMkwqwpuBNyRxIEn5p0GmbfiRvPhSMPlmXFw4ZY9Z/spT6shxHt3MHxZwAR+mEAyqm6sHYNpNqgiBuSWNpEwM7Z+IltvIN+6c/2exzS4Pc0fmd7p5ARPpKSHKQmngwSPxhfSxEdb2Ud7YAMG8+KbGOA/updPBUyAA41CZtOU+h19U3npiwY6RrmcR8hCYrPadEtEOolx43TQqkOD2eAgyIm0cJUinUbFmNAnQvf9jpzTdbEMM/h5XfwuOvGDaOSAXPB7UrOcJc+ZMm8meMJD3Exvy2B5efVMVat4SmvlFk+nY9br/ReusP7JzKwDxAkxucBHlBnpZMxxQLknPwIFMOm8aKGGyYFzoE5VxNomwVv2M2C/FYlrGi03PAC59BdMTahFyl2NQ7reyTWUhXqNkz+HI0I1cOc2B5LRkzg8K2lTaxohrQAByCeW6MelUeRz5Xlm5MEIQpFILFe+Ta2bGU6QuKVO+lnPMn/SGei2pfOXebVP+1cRyc0f6WqnM6idT0uHVm+yKvaeGzs9o3hf+qq6FWxvG4xP+FXuyagcMh0I+qp9p4M0amhjceIWQ7q8eP6PK72WDQ7TUxc/p3D1KY9on6OfSn4i4XDWyQOExbqEz7AzBsRzHp15JFsaHqOU65p5R90urSNNwBBG/wAj/hRhslw+eUC8+ojzlKeylaHP530+SZB8njhRJ0qBs/wHyShTNVxIgNEAXsAbNbHPj6pfs6Ee+/T1O7dx3yOig1EhrfgfNJ4OUgh06QZ8v6hSH4mwlgJEglwvG6fmkUsLVdDi6LWJdBjyuE2ysLmpLieJ38ydUw5PK7mk+GBYSAIg8OfHzTntTdpynN/C2RI1mJlJGJYYBaIHCASP1AX37k4/EU3eEUxEQPFcHrEm+4ygEyDUG5PUMPAJ/wCcJxmGi7p89ZSHumSiiy72QiL8uaQay8fU3BMpNjSH23K3Xuh7O+xw5rOHiqGB+kax1P8AwrGuy2zDiMTTpj4nAeq+oMHhW0qbWNENa0AdAr8MbdnI9VzdMFjXceQhC1nnQQhCABYF3p7Ma3aNUuOTOA9oiZsBu0uCt9WRd9uzYfSrAatLSeY3ehVOZXE6Xpk+nPXlUZhha+Ugq9cxuIpwdRoeB/ouXaVPwOMym+hEELIejyQ7rkr69E03lp+idbpY6LpcRsxlZgy6gWM/IyuZxWBfScQQUEFLx+CS2uYLoYQI94An56pynVc6AyiypaSG0zMcDFx1CjYLE0yfG0uA+HMBJ5nWOiRnOYwAzhrbkHbkElUuCbXLwHThwxtx+7d4f5uIUXC40smAPE3KcwnUzI4ac007G1Dq92kXcdOGuiMLVDXBxaHAGS0mJjdxSJqG24CrOgiOH16qRgq7gTkgk3uGmAObtE9icV7Voy0mjxuhzfe8VwwgQI4W3FQsxaYtO9AuUWD8dWgGWgSRIyCTzA1CcqY0kQQJj8rQJ4iAFXCqMsZTMzMnTTTTzSXvOhJgJkVFMW7FOcYnVN13gCJuhrSdAmqtLekWbcIaXoQUulTJIAEk6KJJGj9yWyy/FuqkeGmwkW+J1h9SfJbmuS7tNhihg2vLQKlXxOgRbcI9T5rrV0MUaieS1+b3cza4WwIQhWGIEIQgAXL94+yvb4GoBqzxjykH5ErqEmpTDgQRIIgjiDqlJWqLMc3jmpLsfJdRkWXtMK87a7COGxT6Z0DjB4jd8oVG0rn8M9qpKcVJcMutnYoM0NuOnyV+z2dZuVwE7iuOpVVZYXFERdMzTh3Qxtns0aZ8N5vbhpKpQXt59V3eE2xGt07XZhq3vsANr6fTVBDq/cv5RwHtRvEHlolipTjfPGftC6ur2Uou9yoRyIUf/qSJ/fMjoUqLFkX7vyjn6VcA2kjgDe3OEyag3Aq8xez2UAcrsxNp/tuUOnhm5ZIMnh7oRRNO97IzsxsSCeMKS3DNaJcZPBQy+5jivXVCUEox2Q9VrcLBMvqWshlzzXcdnewVWs0FlJzzPiJcGU/0OJEu1ExcISb4I5JRxq5HD0MOXEASSdABPyWj93Hd4atQVaommw34W+EEauO+LNHM26/s/wB14ZesWNG+nREZuT6p8RHIQu9o0WsaGtAa0WAAAAHIBX48PeRydX6kqcMX5FNbAgL1CFqOCCEIQAIQhAAhCEAZ73tdlPb0Pbs99kB3Mbj1kx58lhrmwYI0X1ficM2oxzHiWuBBHIrCO8Hsh+zVnQ1xkZmuAEFsx4o0cN53671lzQ3s9B6Zqrj7Mv4OJa5SKFZRct+KWH3sI5cFQdiSLJuIg6HrP2XrcWobK8JLn80yrpLVuNheVNq2VS+so76t0DWKx/HYwvOqap1iByXlLDOf7rS7oFNOynhhJFwNEi19MVQxsvB+0dcho4kwLqwd2YqOvTkiSLwDI33OnNaH3Odn6T2V/a02vLSwZXtBguBO/lFo3rvq3YXAucHHDUpHAQD1AsfNWxxNqzk5PUo45uPgx7sV2FdWxABIOW7i0S2mOJdpm4N/ot12bs2nQpinTblaOZJniSdUrA7Pp0W5KTGsbMw0QJ4wOgUhaMeNROTq9XLUS+gIQhWGIEIQgAQhCABCEIAEIQgAVN2p7PDF0ctg9slhOl9WnkYE9BwVyhJq1TJQk4NSXJ8z9p9gOoVXWygGCDqHDUc+IO8EKjAW9d5XZdtan7YN0EPgXjc+3C88liWP2c6k6CLbjuI3EHesU49Lo9ZpNQs+NPuRmuHLzTTjwSnBNOUDakeF6UxkpAZKs8BsguGZ/hpjVx+3EpIJNRW5MweNc6pSoUXFgMAlupJOvErSsd3b1qdGpUqYy1JjnjJTDXOyNLruzWuOaz7suMm1cKcpps9pTIzb2z70nofRbh3g400tm4lwj90WX4VCKZ84eY5rVCCatnls+qyRySUX3Ob7k87sNXqPJPtK5OYxchoB+y0ZcZ3Q4cN2XSImXuquM8c7m/RoXZq9cHOfIIQhMQIQhAAhCEACEIQAIQhAAhCEACEIQB4RNiuC7Q93jiXPwxY5rpJoVB4ZP5HfDvsbL1CjKKlyW4s0sTuJyL+7+udcCf5a9KPmUpvdtW3YIfzV2fZCFV7SN/6jl+n/AH/Todg91zTSea9NtGrJFMNIqACLOdOviJ8IIsNb26DZXd5hqYBqj9oqfmqgZRyZTHhaPU31KEKxQijLPVZZ3bKLtTsTEVtsYF9PDgYfDZJqA0h7zg5wjPmLWhrYGXUu1ldB3iYF9bZ9alSY576mRoDSwGz2uJl7gNGlCFKjNZdbJwLKNCnTptysYxoa21gBvy2njG+VLQhMQIQhAAhCEACEIQAIQhAH/9k="/>
          <p:cNvSpPr>
            <a:spLocks noChangeAspect="1" noChangeArrowheads="1"/>
          </p:cNvSpPr>
          <p:nvPr/>
        </p:nvSpPr>
        <p:spPr bwMode="auto">
          <a:xfrm>
            <a:off x="63500" y="-146050"/>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27652" name="AutoShape 4" descr="data:image/jpeg;base64,/9j/4AAQSkZJRgABAQAAAQABAAD/2wCEAAkGBhQSERUTExQVFRMWGBsaGBgYGRgdHBwfFxkdGBohHiAdHSYgGBkjGhoaIi8gIycpLS0uGh4xNTArNSYrLSkBCQoKBQUFDQUFDSkYEhgpKSkpKSkpKSkpKSkpKSkpKSkpKSkpKSkpKSkpKSkpKSkpKSkpKSkpKSkpKSkpKSkpKf/AABEIAN4A4wMBIgACEQEDEQH/xAAcAAACAwEBAQEAAAAAAAAAAAAABQMEBgcCAQj/xABCEAACAQMDAwMCAwYDBQgCAwABAhEDEiEABDEFIkEGE1EyYUJxgQcUI2KRoTNSsRVDgsHwCCRTcpKy0eFj8Rd0wv/EABQBAQAAAAAAAAAAAAAAAAAAAAD/xAAUEQEAAAAAAAAAAAAAAAAAAAAA/9oADAMBAAIRAxEAPwDuOjRo0Bo0aNAaNGjQGjRqPcbhUUsxAUckmB/fQSaQb/1ztabWK5rVC1oSiDUM/EjtBHwSODpZ1n1GtcNTph6qcOKZZVg47qgzBg/SPHOkabO0j3BTp0gBbSp9qgAwwOO4gRJYmZOgcVvXVV2ilTp01+aje45+wSmYXg5Zv0OvLdb3DLBqxUbwE+mfELmfzcaXVOo7emJULEHAAI/vi7P9APjS5vVtIwoSBwCuCOCSDwY+/wAZ0Gip7TcMrN+8VLl4+kDGOTNuBM8/fWb3Ssj3JvbjGWKMRPGDBB/6zpjs+q+6j0ZMtxKn+xUxxmTHjzOkaemQ9xWorVlJ4M4GSCMQcExJwPEjQXKPrneUqyU6iUvcZf8AEZRJGIAIiVnyfIIgab1fV+6UqwqUHT8UKRH3GO4feRxpD1TYVP3emjKGqUyAAYLQ2ScEgzAEmMDjI0r6RWZGLI7YJmmRJ8ggkfSeMGNBvdp6tr1aZem1KPknj+2R58c8iDq9Q9Qbu7upUmHwCR4PnI8eR9vgnB7jqAIN1AiIUkoRB4BnALcf00x2pUi5YAN0C4njjBaDbkDHn40G42fq+mxioj0z9xcMR5XPkcgc/np1Rrq6hlIZTwRnXEOoruFqGq9MuqMDTsPiVMELkCIx/NkzrXdH3rUgDUZabkDtVgWzgSMBZgCCMGfuNB0XRpFtvUMG184OYIbESY48+I44002XUadYE03VwMGDwfg/B/PQWdGjRoDRo0aA0aNGgNGjRoDRo0aA0aNGgNeWcDnUW73qUxLmPgeSfgDydZH1V6mCJa5gv9NNTzMj+If8v2/10D3eddBuWiVZxi4/SD+n1H7D+usvudoWN+5qFi3gnC8CAuBP2/P4ym2/qxwgUMiN8BRPE3AwRBtgjEn441S6pvge6rWvXnMADIBHH5jP6aB3ues0kBtUMYyFgTE5BHmDHnOfzU1tyGKvuqqinmKYyzCMEgTB+T/SdZ+t1hApZSss0KTBWPJPy0z8jiNJ6vXg7NcpLeHtIH5HiRkjEHOg3lfq2xSiG/d1YT9TPE4AJgDuAxiDyf1p1fX1FUC0dvSGThEVcE8yRP3yPP8AXnPUq9VoLNAEAD/7YZ44AGodulaqLaYZzkFUA/8AaoF366DXdU/ap2lfZWZH11HcfbEhQcDxjSGp+0Wu5kuygcBAAJAH3EcAyDrxQ/Z5u3E+0Ka4zVZU/wDcQQdS1P2euMPW2qn/APsU/wDQtx9tBWHrUyIaoRPJABznwSP76Y0v2iOj3Mgu4OBn7nPJH38D8jWHoCM+9tnzgJuKI/tJx+WrX/8AGlUiSr+e5UDf3vUH886C/S/adSdCLTIi0QOR8jzP2OmO267t2yStMsQO6mV5mR9WQCefOsfU9DWmVrCfKuhQCPlgWRf1Yahqemd1TAewlPL04Zf/AFKSDoOibWkhVjUqj2zglXJBJIgMJBAx/pr1t7byUqKUz/iK0gGQJIJEiZ4GQM65xsOs1KRyobxDff8Atrovp7rmwq2CpShhNwIEiIifn9PGIMzoNnsN60GbGUzJptJOADAbHxyRxrMbRFpbxqlOv7Bk3YWT5znK3f5pH68NNz0IgNU2rCwxIBA5P/Pxj/STlmoNTYsZGWOYi76iT8yDPGg7D0/rauAWwD9LRCtPHPBPx/zxpprlnROo1QpkWUY/HEDniMEENklfgAav+mvWz0mZNzmgMq8GaQkKL8mUMiG5GZkQdB0TRryjggEEEHII4IOvWgNGjRoDRo0aA0aNGgNVt9vRTUkxPgExP/1qw7ACTwNZXqu89xj5QAyQfjwOf1/MfGggfqd99RwTGYIxaIOJwBgyJ1jt043VfMgcEgGPIwcCDBPnnnTff75tzdRQ2oo5UACPABGB4+39Moeudap0l9uguBFx4PHdMgwPt9sxmQr9c6nS9s0EAaJIIbyJyYzPb/1EaxlfeuVIIxJNzG45jhYxIHnPBx59bhw6qGNwEMxFpkgAHyDbPxz841f6R6eeqvuVW9nb/wCY5Jk8IAckxoEG3rVLxEsZhZBYgtxAwAOfiYHOtFtvRpwd1WFG6Iphb6rT8IJIk44A++tRs9mKa9qfu6HjF24qR5kz7IjOJPnGiqworda1CmQZNO1qtRiJUF3PLQQGMiRzJjQUU6RtqFOWpIq4PubwiTE8U6Z/PBb4nUtbqCuoHvVCsE+3QpWJCgsSFESABMycTqv6g6AhqkhA9MUnqK7uzu6il7qXT2xzhYHaRmNLdlua2zHJqULf5WYLMQSQSokcCGGBkHQXEXb9zWTTVbmqGyAJAwArszEkAKOSR+erfpfZbXc1Ctu6W7Miklq4JyVJMY8hdZtt21WlXW81Xa2qfDn2nDVLgTIay5uMxrW9D9S7jb1HWlUpUtlSRWFyqFYNTVr2eJLMzY++AMaC31boPT6ZCKHquYlXBPjPaBI+Z4/TSHrHQdugL0KRWogvakyOrFRktSKlGJUZIM4E+M1P9qVdz7l1RqbXgh0qe1fSYXBLuF7yALoALgEwMR067U0q1QwFtamyhXVlSo7sSty9pb2l77cEsgjwA+0vUCVAt1VyYEGrbW48S6pUUf8AlYnTHa02/wARFY8y+3dmYT/mRj7hH/Ew+2kNCivvvT9m41Cr0lSbirHKqTIULnNhi3kAk60nT+irt1QSalQ2F7DcAWIFgloJIIMgH7TzoKu729HcoZVHK81KcrUX/wA6tCkeCbUA+TrLbzoj0pZCWVCAxW8FT4uDAMkji4QZwTOt1uRj3RTWqgbNRWC1kPwKisYIEYaZBH0g6qVoZQQ3uKAe8ALWpic+4gBlf5kBUxkPoKXoz1g1NoZvq7YY9pJgAk8rAmTkcfTxrabrboGQo3ewDcDJMsuB4LYj9cRGue9U9Ng/xKYVTB+hux8wLRaRTM4yxUkwCG7NeOg9b/d6o90vAgB7iXSMYYjCjzHEfGAGw6n11qRAphXYACSJBnIt8E5EnPzE4Fd9/WG39xiqKxYQwYSQCIi3Izx/y166302pVK11VSG5KkySpLBiLf8AJM+ZE583uh7EtQYNePJQFj+uCAB9OGJH2GgZek+unYJTSq92zqAWtn+ESfng0ifyA8eddNBnI1xza0QEdHU1qLqfbEglQTxiIUk/h+AYGm37MvVzJU/2duJBAJ27Hm0f7s4wQMqTyMfGg6do0aNAaNGjQGjRr4dAv6puiIVYJkHJ4+/2jwfn8tZTrpKKArWkRMQQfEYg4I5mfMGDDzqm9Kyf8p/9WcD4BifM/b4zO+pBiajSozADQMHmScNHz4nQJepdQ9mgKaqoZu5vsSBOYHAjJnAPHnCb8km1psOM8NGJGZAnwcmOBwGXqHqbNNjQXmSWBsQAeM/VUkQfIzMas9B9PxZXqD+GCAlKAWqMeBkSJkmfgSZxoJOi+mwFWpuEc5Pt0hbLn4IzgYknAgcmBp4tZmq2La9YDtAgUqAP+WfxRy3J+wiblKalRkBBqkC9+EQfhQE4VPjOec+VDUKYApOiQLlLcSXIJNS4kqSSLWxExiZ0HmtUUMQod2q9jVKvYoa7kDBCxdhx4JgY172lQMrmoJq0iqNdYSVJKqzMROAtmASYTicygE0npGb1HeQFBqIpFoa5e10POVkZzbAz/VPUKrU9nahXqwVZ0MSrAdpJEIbx+GScQQNBo6e8QU5D01aizKob8SN/EAtPcQrM6n+WovjWVqV1qU+ynVNMNB9r3Kq4+kXsEp0xIA7mduI8zD/sg1UZ6oq1RnvuUUjZyfbn3GURmoSxHJXxpgOnU91Qo7ZqVc0qTVGVaNh+qLg4JkMkQGFwgxjnQKx03c1aoqDY2WZFRnVWFv8AOIUCMG4EfONWdjtyGtGzq16NN5pkM7UOfqEAE05JOJAzBg6mTo23NdFSh7SAAW1LSxaVRSVzb3MCRdn4UGNSbVE3D0FWoUeu5ao8m8LMKgIyCEEyPqLfAAAUt1tX3e4qMalN23CVaQCh1AdAKqra6qQSyrBIgzGI1PQpWE1FrBNpt0tAp1O4q9oJIQj+JWecMQRbGAo1GfUO6cGrTqtSppUACriFuhHZh3VWDAXXkyD40y6Nskr3BSEFc9ysqsuc2kH4YGxlgwMHkaC3sPUFAr7aTtnZbJrSpbPAqLcCYkWmPtq1Q2lRjcv1o6FaJDtIAMEg/gDBB2HEySIE/epbVqrU9rV9moKjmkAyENIC/D3AQR3wwHkaxa7/AHG23DbVFFZEZv4VXuC2MVhfvIgYg4/QNbvdhUqylJ5VasUwmbghhSSe1gI5gAQTnxSG0FSontMVrA4qrAVhMF1EC274gh1gwASNWqfXxWIoFKtOsRbUpsApAPAgxCGApiQwgYyNX9q2VWkVaoVlmttFICDIuUAkCT7mVEQATBAUBQLtCqqVmm+lgU648tTkEJWIBlCCGE/ULlVR1TYU/bZ1WQ34shkPkOJJGYBkkjtBLKQ+tA2w/eCzOYoogb3Wn3CSyqGYziqcH54nIuFTfUHFQvBaqVuYAQu6phSSwBELuFWSRHcJMfWpCt6G9Qw52dYFleRT5xiAIORj7a079BpBGdWZWWAeIUrznMtE8eIH31znqWwgCpSJgm5GziJIBBnItgc/SykmyW3/AE7eDfbQ1F/h1AVSv2yLljJMCFAz+WJGgW9bPt2lZqJGY8jk4wRwxj7TyJ0r6pWYLQ3SNDoQVliWhWNmCMr2wCpP0+DjT9duKIILe6qn7FQsWkiD8kcHhMzI1brbSlWo1UAQEfSLAxmAT9IuMRznEY5IDp3T94KtJKq8OqsP+ITqxrnn7Iuv3Un2jnvo9yfdGPH/AAsY+0jXQ9AaNGjQGvLnGvWvL6DPdSogwJURJJAM/bHz4/051jPVtexAGGJMCJkYDHHHaTz+kGNbbqW3NxcMVAGBHaPufIwf1xOuZ/tArXe4o7fppqBIMYn5yEdoJ4gc6DMdA2v71XEqArgkkg2rTQ3NJH0qxvPPE612+3opqrIpkgrQSMqh+p2AH1vyR4EDVXofTlo0bnke4l9TJxRVv4aYJAvcZ/lQ/wCbU1Oo0vUb2i9RSzUqhJKUxDSFQhgQsHGQDPA0BtWRQVyaVZwyOyQyuoIcupHySMwRgkgGdffapOtQr7pUU7pqqljgMFhVuY0pVu0HBjxq0jU7jcrpTY98qzqIBAZSAGVh914wT5CHrm9auTSWqBRphPeqwwVQzEKAF+qo5PNtwWB8wCjqXUa24K0lqFrAaYcTc8T2pAN7GAJ4GImCdem6QKK0zTdVro0hZW1wfj8TkEfWLpOAGgkX6r0NmAB31IK2GJHiHtlaKjzTRmc8MyiVK+qz1yzM7OxtJBHgxEARakCABgcDQRELSqiorNSIK2h1BWmwP/iXEe0JOIug2x500/fFZXSjBpO1JyqloFqMpEOA1twVlVuZxNuoS9RALnVgICipaZxwGPcsfAI1ZrbRU9tjtVRWOKm2eSVXucBr2UsPIJxn40Eu4oLSokC5WdlKyrLCIVdmAYAhbkRRAt5gmDC7bR7h9nBFQ2MjTwZ7VI7QTnkj4A16oblxITb039wXhmLM5A5vCuCG4EED5gau9Ofcu6LKUkLiUooElZk9w7p/U6BTudyFSogAWjVqS9RSlRFZWLimGVoALm61oOABIE6+Jty9WUY0yQaVIiJJpIHphvBaob8cTgZg6sdF3dUO5Drc7OTTfKkO7WjmQMxz+YOrFLpNOsfbKVaTHMUmW3tyJDQoUeIAydBFs+pbprGfqAJJsY0TdVCmeWMFcx2MwJzgRqT9ybbSahIqT31mFaT8IpBW0EdxFwbIHgzK2xtqLG7Nz5RhTRmaMSKiEkkR9RM451I3p2n7gDe9WZryWusWUKnuJVnYkMGGR8+dBS6qjWKhJVyy+zJY2nFzIKhLBLb5yQcSTiLPQPUYM7asiJUByR2qyKv4Z8FwhInx8ToremheA9NVUkH21hWYqQJvdvdaJwt0fb4q9a6O6oPbPuUle5alEN7lNhMlkBEMtxkrxHAzcGq2fUWqs64VTaVWPwqTUYs3BfNIkyFAxPk+N4wLKiGo0XVC69oWyGDU5EgrBa4xMcHFyLY9aLU2JqXIhhlBJBdj9ROORkEgkWkHhTpuTf73uSEpLTlaRUsWY2qLiQWqAckkBfCqdBS3lMDIgXVArqmPbrfUrJzbTq23DwpBBn24Mnojqa0NzUpNCrXADKZC+4BAwTAV1bAPGFORr5TpoaRBu9rNNrpJ9sWmTkm+nIcGSCAyjLMAt3XT2YH3JFWmwpu45kGUqA+e6GnyGrHzoNf1DeUaRsCM1WXEG5bYkQ8huRBEj450q3O7NGoD2i20PIEAgQZAORIH54ORq10r/vAasyRuacI6SACYUgwTJVlAIgziJBGqO76Wave0hpkkRJzPGMz8TjkDQVtj1n916nS3AJsZgKk47X7XI7iWz3Dzj767stQEkeRB/rx/of6a4Dv/AE87IGsMG4XSYI8lpI8kf25xro/pX1DcNkSfrR9tUyD/ABKSh6ckcyq1P1bQbnRo0aA15fXrXln0FDqVUJTY/APz/r41x/qHTTud1RWFFuW/FAdr5MxACg+P04nqPqOrVKFKdpZvvkZjzz/1+vO+l0bq24dDlj7cqTZ3G0ZJ8Urs+cxjQfOuqbbFCqaxuhoULTUW0lOQFAQCZgZOde6XWEa9329EM6uCaTFTc2G7fcC1WGch1Pwde9xugVrPYWtZFSGIACz9WDCiX/p99Ltzl1pgkhrXK5UKWAsYlSeQYnOMwJEhU61v3FEUwUtrgWKKagi1oAYFQyiQSQS0hDmDlfs9zV2SVKdOutWQ5r7Z1BSrGKoVvqDgXcgAwYnE+atcVK5cfQqwgHdFwkwSYMAKAfg+dMV2zewzMrMq1P4HJmqQVtXkkkHIEzzGNAmovTWsltIVlqhWpM1QLiZUNKteykNTYQZsJ5OtH11KjVU3NQI38JlqtSytMo2Oy1XVQCJLAjGkPQ+lOtGmvvjb2GuGZ39uFHtPbIyTczYFpzyNOumV1ueihdqAow7szU1CkiDYMqHJYKGljJc4AGggdA1skzHKyDjzjI+NQ7ir+7UTTQENum85YIO0t3cFna27m27xpl070mpbbqhc0ZIa4o2FBbsZQDgQpLAT3cWk6q+pdiF6kgpEEVFUkmSoiQsRJtIg8HnECNBZ9PdHpp7j+2SPby0VIV2IK3kAm0yeDiJOq/U0qCujJTNGkliyGm4zLFnDFfsAJPExmPO83Qo0lRmuS8uXEgsaolDSMh/bFx8Wk28gnVXb0tzSdU95n2rFSrK19N1uBAKZ5x2iF4EDjQLUrWhbQriWIDEhCFd1y0i1oggjMk8jWrHqqj+7VV/d3JZMo5upGQFZpZVIbkYgGTAnGoPTFGmKKKSCb60BhBgVT/TP+mvXqoqu1qupEkWARks8YGDm0fabgc6CvtKlOntabi1q1UAyVHMZP2VRJjgAKMalpOwFOqpcItKu6kie9VTLjIuYG6SMceMK+h9OfckKC3toFpgjuJgC5Vk9zMwz4CqJIAnWr9QbFqZoUxPthavuKhkA2qCJgh3gtJjJkAAQNBkk2Yc2kJVcwalR4N1xIwTljhiLYjHMabL0c0qlQLVKW06byGuiblUtjyFU/afOdRbDasKhph09yMe4jQ6HhlKssj5Bnz8mZes7r9129Sqz+5W7SCQAGfIpC3gItjNZ/wDjAzcdAj6hvKdHc06jQu5bNZEXEEgqH8e8R3cG2AG+qF1lKm3fbApOqlzPtqCksAWfBZmKN2mYXnOsNT2hpB2dLnvIrVHc3M5g1Ao+FZu4wZPxjWy9NByCkKTQYqTnCsQcKuWPbEg8KOdBC5po4ZwSxttIBtWCBOYJ+cCMCT8TqigqDlKgO2bnNq3bf9Wpt7JP8r6+dV6TUl7aVTExCmDmfjONfKmyLJuqYBQqpK5Eq9BRVTHPHu5/nGgPT2+9nc0w1RAtSaVUkSt1P/CeFti65u6ce6NaP1B01apDU2RSw4MWsTxEfPgSfJMc6xO6pLVJaTFWktRfm4AA/lAakP8AhOtT6d6n+97UGoAai3K+T9Skjgccc8fGgXHb7hKbU6ig0nGQ57e7EqR8/bOcaqdDJ2y1qLZakae8pfJ/d3/iD7n2y04+dT9Sc04uIgmIIMcRmYJHGBBxImNLH6lZv9mHMoGCMf5KoKspnmQ2ZzkY0HfUcEAjgiR+ujSz01TK7WlTf6qa+2T8+0TTn9bZ/XRoGuoqgnHzqXXl9Ao3ogOgWOyAZicgcgErj/XXOeh0Vmq5Mk1KxJzHZ2gjye9myRx510Dr02PE3BZW3BkHGf8ArzrB9L2qGnuatMm9kckebxn+hAWf/wBaCHbAilTdKtajVdO4rcFqdxJkK4NwnJCtyPnVfciqitUNTb1IU/hanVJYWIQQqe5DMOVOm1RN0se+9EU/C1no+3b/ACqc/PcvdnJ8aU9Z9kU2IuLAqwVFqmnCkSQ70khRzEsMaBZ6c2A9oVHVmQFu0cv9UL8gBQJMHA++vXqLdGrNS0oaY/w2FN1tJyEaGyDkqDnJkkHVfou6WpQSnUKqjOKlNWay51QgqTacWlTPyM6j3oX3UppTX3iy9t61A0m2QR3AqD8kEXcHQfdp0v3f3dWqU6WK24d6hQWKzqoKK2LoXHgfYaYEUns2217aZY1Hdz3VbMtUuMGwZgmLmyMLqvuOlfve8ZEttQCnTLhipWl2kyBIJNxz9uNTP6RNNS1RbgiiXwwAHaBGWP2ESAeNBHR3YWpU3Idc2dpbBFUwCRMELTVXCn/OR8jS/wBa16i7x6rSQjIl/wBIwJxBM5wP5Vz95m2y1aRorTRbqgYu0l8EEYmFABJMgmJwDqf1dH7w6mmXoMEhhIZYu7lINs3kXKwzgSMEBD1VaY3bCpihULdwBgUq6rUpsPsjDj4Yxxr7sejVae8Wi5KXMGyP4dTM3p8EwJA5yeNQJtEZYFxKwixcYIHEAkofMfcwTzp70bZsHpBlqAUzIVrwEPJgHAETgfpoE3Sdw6hQqirUZ3WxXS4lnDEhZvWGGGGCJ4jNjrTB6qCowQJRc0DUPa1Ux+KTTDAXEQSLlUY1H0Rb9qiXwzLCkypDGYg8iMY++vHrD1ea9QIqh9vSBRGWkwRgUKypAOASSPyEeDoG/Qtz+701sL1IlR+7UDVC8EqhH8Ocgli7EkyR8Sbnfbh6yVU2O6ARSGaqCWaYJMWwpgDF5GIiSZytDfbVyT7ccYRWOS4Yxzb2ArH/AD14o7leV2VQ5WGdGE4pziMiUYx/OdBoeqqKgZlWpSrIhqJfAKGnOUEmQxDKbZyNLfV6tXXZyAPdmqwx+GihUeAZ9wjPzq/1z0+qdJ94shd7LAr3NbCyvH1SD2xgzqH1nTU1Nmy5VvcVR+dKiR/poKW8SrVuIp3EEu7CHAJgsYkiLgTPi5gY7Zsema9U1KhuN1QNJ/zcs32GA2APJ41Nt7/dFSjdUa0iR7oNKOPogEAYwYPkHgSVN2P3ihWKqpqN3imDFyOEZgJNtytkTyp+w0Fze7SlczeyWn8RKgQq2gwqswUqogFhzrxtGKVkZwqqzUcCYKlvaP1EkfwpGfEHyNWepb1m9ogFLh3yt0H8JAg2jj6lJBnxGl9ZIucM1Rmp1SS3uyCizPfBOSPH4ftGgh6eQi7YMA3tVqtAz5w/9wVT+2n3p6g11XlVEPkLmcD6o7oUHyOTHGqO7QXbkSFjd3gkce5VpCf6Mf66t7sNZW9o96eyQ0gG251bM45IzGPjQXN9sltFZ+xU+mVkHxOe2Zn6Zkzjwef9d2rrT909rM0rj6QuQBnjhsY1uejVnrUqtCqZCqTdcAwmAQTIBA5wf6yNZT1XWvprwbQZlRiPy/8ArQd92FZalJKn+dFb/wBQDf8APXzSr9n/AFEVem7V5/3YXmf8Mmmf/br5oNHOvjca+FASCQJHH28a9aBV1mmLGMEm0iB5H+oB1zz0+ye1uqagwAxMA3CZxkXEAffXRt/WgEsQAMzjyPM+Ncz20jebqk4X+KLqcTMEw3iJ+qc/66CRKwISqqJ7cD+I1L3GLxDgmpikVaVsABgSTnSv1DWFLb1KxS0OrUxZNtS+m8lFLEBlgTabe4YB5cdO27/wmSt7JqqCRTqWMQvZ3BmVWb9SfjSL1Z06qlPcCvTqe4winVdnYsoZe0lrwSZJ7Xj5GNBT3nTqYG3ANMikhC03L94CKwKMoIDwbyDE3yJ5FakDSrCshCH2i9NZBh3ZqSEllGFtepJHC/nq90pnVUp06iM7IhC2g22gW02vQhWIPa8G0sZwWGlf781Qq4DuDLvdCsFY2LI4hUQG0YF5jGgvUW23s04NKpFsq1RcRkz3BsgeIP31YqNQYrc9IRhFQqiU7iPoCntzBJmSfOrp6I5ph1ph1qDtyLjBgwvPkckY0j6v06zcnbmit0C09oJJAY3KJstHOTJI+cBH74er/DUmnTYklmkkA/ijtUEwbYc5+c6seoGH7zWsHu0lYQVJ7giIGGJHIMGGg/EGfdPoVO0+5TpyOe1fyBGBnXxOi0ClrqCzNT8RYjtEyIIZjwR+eg+7NyVdaTs6AhSjsYYDIBjC1FJOQLTIkQdXembKmKgqOxVAYBtFNwBmZBK3RInOcz8LOrbLZ02tKVGqEmLWq5z3cEknicfH56qdP6FQ3DhVuXMQ5cyARd9QkEA+RoL2w3X8JGU1WV1ZCGdKYClYNqU2PaFP1sJLMAPxHTSlRmmrMoBEgxxiLYjI8efB0j2mwAZitMWhiqgtUHaCwUSrgGFUattQdTApqucd1UjmAc1D8f8AxoGAcAYDkkwQilz54Agt+Q1Jva606YJ99HcSOxRgECo0q7e2QGIBJMGeCIFSts3ClnCQo8NWH1YIgPP9vnUECm1tGGpgWK5ZwuGtCqGYlaZaQswCZjOgbdJ3m2oPdSsDAWmmW7HD+PbZskwRKg5/vnvWfapVWUHa7lWUpBCrWLAD4EWoCo4ONMEFUsFVbcj8UwoOQCykqpzIBmDExrx1fpF1Jqf8QNVV0CsykFj/ABVOEWD7qgR/PjQQt1C4Uy7bhICmyjaE8wVJdfbLFSSSHODkxq31zdLuHQ221U9q5uWJqOwZW/zMjoO6Jhj8DS3071Kaas14JQAulQoY8hoHiIkfHEiTY9gLVpU7Qre6lSouRatNSVQxJkAl285SYugBoN46hr2ghVNqXJcWAFqRPYgWQTA4EE3TpV1EGohqM1EMVcL7aohK2OQGVYkAqIJnN2TjTnc9GrlgBSDAKVYrY0QccPJeZOcZyokjWdpbcmp7ftspIZZIIuNQWCJHguogEjA48hf3SE1d3An/ALxTAHGUekDk48au7DaudyFKhQKTXGe2LkOebgBPP+bOOaNetNzL9VXeMR+jhxOciKZ/vrTennf3SxUklAhI472BOBzCLOPJHiNBb6d032rnt5WAhLXEM0+SBHye2OY1zn1EAt8C0SDBJgTJiJgHGIP5cSXe79XPTrVBQ3dFnZ2mmajHMlrQR24wJBBP5nS7r9Y1qFSo6+3UUMrrnuMrAKnugC7PkcmSNA06F0rqNDbpTpJ/DElZD8Oxf/8A1/8AvRrrPRFI21EHkUkn/wBI0aC/o0aNAu36ykHkD/r/AF/vrnHrHYijutrXESHAZ/hKnYeMt3MCfMgffXTd7QnM8fP99YH1t01n2bAfVTaUMQBJBHnGQDx40Cz2aryqIrLSZx9P4akObiWgAQIMQODzrwaKhKoFQt7xqylNmtEj8RLWsAWEBZmD3CNeumdZR9sXancLIamCw71FygmZi5QZBxb+emO3ps9O8FRTgEmKULOcvUvg5j6hzoMP0PeVAtVPbAfbgySGm661SGByF9wGYJA4IwRf6d0mUPtsFIpok4M9ikzMkSSPtrz1uiibm9atOqtQKWqupKo6ygB9tbhNgW4ZMqeDOvO+KBKZ8qVi8PBsZ6ffGUBQJJJESDoJtn0SoKZ9ushBJbtUMv8AmIyTPHgAcwBnS/q1N6S7SpaXf3CWY3ksbwmScW2YAxg/c6d9A3SMLVamzXlQqtTLd5BElf8AF7y0OPDQY4CT1gSatOko/wAMWlrP8puJAakpJx8/rnIXtw5rVgtNbjNqKchmHJYjikvLfOF/FqzuClChWpUiK9X6txWJjvVgwtIEFgwUBRhYAPwK3QWWwLdmoADYbqtRZmFHKUeS1QxcZMgAAvur7mjR2r009n3GtVaCC5lUMCS5mcATEKMDnQYfcb80n3BDLezhQagW2xoIgcAZfHk6u9ErzVoqvcUql3ZTcEWy0LIJGSTieFGpur7FgRVRQeYDeVaGKNJgoTJnBWT9oZ+mFX2iVEMtTvS0KUOBaVB8KOeDg+dBF0ytXUWbihQ9th2EpTL/AFYHa4dzBxCE8fnr1sKbvt+8/wAZCytKiVdSZBBHIgfc4Ok6dFpUlNQ1qdR7fppqoVRBktUKEov5QTxJmNMaW6/dqZIFtN6/8RTb7iNVEK1is0jtGIxMZtOgm6QtPbVG/fDfQpr7yAie4yAFjxMypBBkMIIOlfRumLvKj12Vkp+6HWiCQptPYzCSCw4PjB+Tr36ooVH29IsAad5LmFUrEokqTJkSeD+gwLq7imlFURTYxUF2YIGW4AkSyuQQR3CARMNoJ911E06bGntKlSp7rKCDKGArLKhSQAGGIGfOqXTlrLtmFWk1N6Se7RVwVM0nVi3GM4gRgkTr7T3FeorLtYBpsT7aZKAFlIAkh4Yn+JBPAJPaTD0ZIpbx6purtSZT7l5qSxgE3LKrcwgWxMHHOgpbfaPSq1qVO1ba1UI7ECxA9whvwN3ND/hCGMkRY6L061qjW9yAgH6iSzQ2Q2TCsTBJP9NeNxXVjXLo8ivVUMhglSwUhsGVvCjzluG8POj9OFOkrOGDtLtDQSWPhZBNsRJzg/fQVa1S16g7Def4hTzD3xgkjjief6a87fcBWWQYpr7jXA59u6sOcnvWmJz9a6YdTrAC1iIMZqle0ee/DqYB/H+h0qqOHU8qNxUszJNnbWq+SSQi7deeVYaCfYmH2yCbkpmpEGJYYk/hH8SqP+HjVX1d6uqUNipo1F9ytWdWMi60L8GYIX2wGmRGOdednWcVdzVkW2uo5k+z9QUDGGaoRJyI1zutXNRUlpAUKPsCAW/UtP8ATQQ3SVgdqYxgZ/T5n++ul7nqVPcbGnTAIrMaaVJ+EFkrGCsBTiDg4wJVfsp9LLut4q1c0VDMVEgllAABI4Gu80fR+zSLdvTUgQCBB/rz9vyxoGm3o2oqzNoAn8hGjUujQGjRo0EO6Qle0ww1lupKpJPlhkScRETjkfecDHJ1r9ZTq2xFGspIijUNodce2x8E+FaTB+THkDQcx21E7TdOpUCnuCCG/wDDdjcgxAgnOJ/vp31B3rqtXcOlJriqMJMFT3hKN7AuBAmFm4MWA5cerPTwr0DSUS0dj5xbkTHBBAzifzGsX0jdtUBp1lIr0xBBNpMgKjjBEHtB+YX5OgabqstamyJSLT+Kq6BoBuJtAIQWgjLk58aR9HrNRqikxUo9zU3OLs2t9rgApIxxPBGtN07o4eqUqd3tpcaUAMQ3cFIgEsZBIOQNL3risAjIorEhlCsURSOD3sbHBkC36sAgSToJ93RSu1EBiWvAwc8EFRkST+cSM41T650EpugNslNnRBfTQqZyQVYAJf8ABA4nB1U2bVtvUNEQhb3GpNxDsIwGcBWBzBW6YEwJ17q+la9NmqUaxN6gNfgi4ZtZRjnOJ5OdBHtarOQKtPcpTaISgkI10BAQZL/iIvZhCwBnHuLaY9nbbu10QyXpqoNT6YC0pIuVhMSQv31MKnUfcDCokgqfrb/doaazC55k4+Pz0t3yb5ux9wopgIGdXqMbaakDwIPcSc8xoLO46huKLFjSrKqk/wCKVZDD2t3KmBItxJmedWfRPUPe3jsimw0kVpnLoVAifszZ8dsxr30TcbgJVasrVqVYAIrVDctpkMEMLLTmDOMydS+n9oaNeoFko9lVTkAXkgqQYIIZCCP5dBQo72jQpo7Oa9ZJITvFKm0mLiwho5xd9vBFTa7J7qdUkGrUqh1ugXIrXM0HNNWYBR5tXJ7jqzs6DWqPaqOyjkU2IJ85UNbBPkfPGpq2zWjWRqqVGYgNZJyAZHcQQqwMATy0L50Hn1b1BqqNEMlW1kaWMBgjkwQZAUNmZmoBm3FDcbMDY06yOwZXVWAAB9t1ZkmOcv5/8IfGmO86bVFBaUg1BWJTE2q11SycSqtjPz41FsunU2ElXBALFDmCCbohQXAJMQLhMGOSC96TClT3lF3ptdazJg03ACkGOFcAc/FP+bT2vUb2huNxV99nhnbiKe2HukEYyzinTyOWjUe1p0n93DUEZTcxqIJVYuFSmruIjw/9BOqG42bVXG1pXD6TWJWWSmndTpkeazn+Kyk4hAYgwEXpjZvUWXl7SXb4JLCpaoLRAc3s2AYUT3a29CkgkrKzlrjcRLYukmUkEA4GMQdKaVNaKogYoYiVqkd04VhwCIBDNMtIP4RqKtUJZ6juKdQAzUtmVUBXDpGGtEBYtYwIUwdBD1HfgELTViTiMkNJtAUtnJAQKZgtzAOlVfqFpuQh2WaNHOHqFrqjj+U1mJ/8qxq1vargSJV3uSisz7YFwqPzxTUsLvNRqp/ANKNnT91wlEggJ7dMQe0Nh2NvmO2T5LxyNBeO79rZbgqW9unT9pSy4Z27YBnJJM/GB+eufbOg9Rkp0wxNyqoz3E4Ax5Lfp/TTj1n11HZdvRJajQkFicMwEMRH4RwD5LOfOtt+x70FW/eae4rUnSnTF6lgRcxXtieR3XSPj7ZDqXob0UnT6JEh6z5d4jwIUSSbR/c5+ANNo0aA0aNGgNGjRoDUG92a1abU3Eq6lT+v/PU+jQcy9Q169CEQg2kDz4IkcckZE4yBnSPrW0uUVlEVVaOJDFpkEDFjQQfzB8Geoeoehe+jFLRUgfVMNGRMZUjww4+CMawlPpQK93uF0LqUqWSpP1SyqLjEZ8xyZ0CrpvWm3KKKRpo8W+4SVqiFIWmWDABiq2q8SRiZB1PU2dO2KtP+IWIRe4FwR3CoMmxSAS/yXHJ0l3PpGtTqPW2llSmGK1KWBH+YW4BU4IHIwcQNM+nb1KjsHD+4AiEMxNSkFMiBw6nAkHIn8UAhaekK1Oyv3Pflu0KcWoBHckSIbMQAcCdVEr1aGc1aYn6j3KJzJ8RHnHMHxp3UsUXXIzqYRFJYs34bsCxQYJBEkwPOq4awFZ7haDUz2sXEhYwW+olpwcDydAn3nXqbqpRnQlxBtB+o/eQVnPwYjTEE1kamr1QpJvLOJKwT3GSsuxB9un2gCDM5g6h6ZSsxYj2q7CZovY5kSbktKMSM98E/OkI9N7lTK1adZM8JRSpn+WogB/MMdA63PWaaMVSrDU1sITuZhaJBBUoQSR9Xk4E6W9V9SpTAIK0iAiAEFSVBuYkG6o+WaPAwSF8QVNvUUlKh3NIAdrOPapHEnCBSwnF2eMgDIF2ii72TtyrQET3KRNTu7jIjNuRcMEnMxoIenPtiFb3UUWkS6h0BkMYLTTu4wfOYwDpnZRlQS9Rw84ZbZPzMmq7Zx2i3zBgUKvR6IZJFOjWEX+2XudbDexggKbrYDWgy2DjU3+xgGBpvIKgyKdNj5wbEbOAfqPImNB66numVkVqigl3CqWHaAgYMP+JhJJGJAONVtvRIptVqKgtb/FudF7sErUJKtKyCg7sCOI1eoen3JqPSqAMgJgJSvAC3RKr58S6n41apdHo+0u49ypW3AK3vVJcorYFoZiACSokfSSJxoFFDZPVIfK01btqGmqHuPb7aWiTgw7KBMkKTw7G2SjcqMyrTMExkFrSWef8AEWpKm5rgbiGM400q7OrVFSpTuFGC1NV47BKi0Alql0gsZIk8aT9QEJ74QlUUhioPbZBRjIIhlcqRwbQDg6D2+9qVJBe4EQ1J1WoFwfpV5b22jwwsK5NpBCyt1OnUUVKnYlOLnViWY4sRMm98dsl4hWLWoA1KpvTUVnUChRi2qwHNxBKIs5ZoB9sH4uhB3TOxd0Vad1dQRRoT20Fxc9QgQa5OWMYn5tUBDvC1S9e1KtRQzkYXb0E/DPhRH6kZ4bWF6p1UBitFmSnFoAuUsOCWzmYHbwAB5mdP653a7Omdoj+5uKhD7l8SI+lIzb47eQFA86Wfs99DN1HcomRTwXYgxaMtmRk/H3/XQan9jv7L/wB6dd3uUP7shlAcCowPxzYDmfPHzr9B0KCooVQFUCABwNeNls0pU1p01CogAVRgAD41PoDRo0aA0aNGgNGjRoDRo0aA1i/XPQSQ9ZMK4Aq/mpAVs4AtFp+wX7nW015qUwwKsAQRBByCDgg/I0HHapeki1EcqHFjDhpUHkz5wJzgROq+02L15WqWkTZWBhqc5ESJKzmw4OR5jW09W+m0o7cuqVKiqwhQ3csmBGe4TAzJj5PPE+o+t9zSq9gQKDhSMkSctESfuP8A50G2fq1bbqaddrLoUVwspyOCDdRcqSpBNucFYnTfZ72mWoqIN1UE0z8Ij+3HhlZyOCYxPOsFS/atWPbVo0npEZUi6cZBukc8Y8/edWtv622ryg2gogkkGlUYMD+Elf8ADeJMg2ggeNBptpvOwuSs1VYG8Me55BtIIIfMeeONTM3te2rBKtKmLlACSb1kXFiJkFcGMAaVp6gQwHYyWVnKoGmBKycOkmLrixkR4nTSmoaXQKFdjmk3Z8x7blCWE5YNmcjQQBrRRYTTaqWDoDaLkAfEEhWKnxify1MK/DOCUqMwpozXSoFxJaCWgEARE/MCdSe019IkGitIsVdhLFmElyolQO0Kqy331B+90zRppUDp7RYgqpcNfNwa0EqQ2R4zBAjQet5tVSsoVQFKq1lNjLSBdaZbKtAxx58a99LoVatP+Gye/eJvAPYQQCjMjLJYgE4PPGNUalKilWnbWWZklFsKdygFbgpL8mI8edQ7WrTUIfcqU4OGUAiBmTLKAx5+o8kQedB8Tc1WV3LBWLU3LL8rVVRiYGJEAAZOBxq81ZVZfNGpKkCZF/a6D79wK/p8agZzVNZ6dOoxqsSSkBEFwfLFSpJKiZI5OojXuVqRZSTlqdBfdefuw7EGPLkD40H2vvaVJoqs7VqdRTfRKESoK5YGFZrlxBYWwQQBpZ1aoXcisG76jVV2tP6gYGWxFIAD6mF4zCpM68vWWkZLrt/iwipWYRmKiiykPkUgT8gjSzfdaSktoU01Y/QP8Vs8szTaJiCbp5WzOgvLXd2CUvbeqgwV7aVBeTZ/lPJNSZJyD/vAh6x6p9hHo7SqBf8A4lZOWIxCHBFMZz+g8llPUvUVSqPaSEpHmmgwSYksTmqZA+okeQNeOjem6m5qe3RQuxxAE+cyRgDPPGgobLYGtUCUw7MzDtGTkx85PnX6n/Z56PHT9oqED3mANUj5jC/cLJ/Mlj51nv2Zfsu/c/8AvG5CGv8AgQZWmPnPL/6fc66ToDRo0aA0aNGgNGjRoDRo0aA0aNGgNGjRoKnV6RahUA+qwx+YEj+4Gvzz1v0+KhqJkFXaxyBlW7kn5W1h98Hzr9I6yXqL0ItYM1IgOSTY9xQk5MQZpyc4nM4zoPzdU6W6vaylSTAMYJPxA8fP562XpT9mdSrbUrXUqePHe/2VYkz88Z88a1dUVNq9lTbJScHtfJkDOCZUkcjz/Q60Ow3rMvaQwjmQRkjk5PHPzoK+99C7OtTtNIIwHbUpm2oo+bgIqD5LSJJAJJgZbffs16htnu2df3ATBCt7L5z3BiFY/aZ+w10WhvsDFhJzBBJMCPkXSDkyVERGrVLcA8G4ceYyOPt8lQSxkTE6DjW86l1Lp8HeUEZWMBnRYP2vpwJ/WdMOlettvVpA7grTfMgHcxjiIYz8c/PGmvrb9pNGgG2+3FKvV4cN3U0jkQDDNP4UgDySeeQ9b67VrQKhVQp+hKdOmmf5UUf3nQdU/wBr7R1vRSQee2s0fb6ivGedV03K/wC5Spd/+Pb0pEC76nErIzOuO09257bmz4Bx/T+urFHrFcNirU/Rm/LGePH6xoOp129yfcp3Hmd1XkRzIC2rmOO7VPedepKLa9cIg/3dOnaDGBAAaT8NYk/5tYur683xUoaxk8taofPPdE5mD86VncFnud6js2TOWYnnJJn8/sDoNT1f1GKisNsvt0zGSAatScd7FjIJ/DJxbznWWZTMNK/bk/8AX5anpU1jjAwTImMrBg4mRIPx41uPSv7LN5vStWwUaJ4erIJW6QQsS+CIJC8D8yGc6D6Zq7qqlOml7NERAAmJLN/8Tx86/R/oP0XT6bthSWDUOajgfU365tHgTo9HehqPT0IQmpUb6qjASfsI4H/14AA0mgNGjRoDRo0aA0aNGgNGjRoDRo0aA0aNGgNGjRoDRo0aCvvtglZGp1FDKwII/P4+D99c5qVH6ZXNOpLUHItb5n+wYZMf9Hp2o61BXUq6hlPIYAg/odBkD6g26qWvpkAZBdf7yYnBxM6Np0Opvlvrl6O3cR7aylSoP52GaaHmxcnEnxrSUug7dWuFGncOO0Y/KcL+kav6DkHXv+z9TJLbKuac/gqy6jj6SBI88zzpZtf+ztVb/G3NOTzYjH+kx/pruWjQfnPff9n7epuAlJqdSkeKpawAfzLlp/8AKG026H+xHc0txT/ekpV9uDDqlS0xkCJiRmYPMEa7to0GY6j+zbYVduNt+7pTpg3KaYCsDBEhuZz50p6J+xnY0JvD15PFQgLHxagUN55+db3RoE239GbGmysm026skWlaSAiODgcj5050aNAaNGjQGjRo0Bo0aNAaNGjQGjRo0H//2Q=="/>
          <p:cNvSpPr>
            <a:spLocks noChangeAspect="1" noChangeArrowheads="1"/>
          </p:cNvSpPr>
          <p:nvPr/>
        </p:nvSpPr>
        <p:spPr bwMode="auto">
          <a:xfrm>
            <a:off x="63500" y="-146050"/>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4" name="pole tekstowe 3"/>
          <p:cNvSpPr txBox="1"/>
          <p:nvPr/>
        </p:nvSpPr>
        <p:spPr>
          <a:xfrm>
            <a:off x="467544" y="1052736"/>
            <a:ext cx="8270213" cy="923330"/>
          </a:xfrm>
          <a:prstGeom prst="rect">
            <a:avLst/>
          </a:prstGeom>
          <a:noFill/>
        </p:spPr>
        <p:txBody>
          <a:bodyPr wrap="none" rtlCol="0">
            <a:spAutoFit/>
          </a:bodyPr>
          <a:lstStyle/>
          <a:p>
            <a:r>
              <a:rPr lang="pl-PL" sz="5400" spc="300" dirty="0" smtClean="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rPr>
              <a:t>LECH, CZECH i RUS</a:t>
            </a:r>
            <a:endParaRPr lang="pl-PL" sz="5400" spc="300" dirty="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endParaRPr>
          </a:p>
        </p:txBody>
      </p:sp>
      <p:pic>
        <p:nvPicPr>
          <p:cNvPr id="5" name="Obraz 4" descr="astro-lech_111.gif"/>
          <p:cNvPicPr>
            <a:picLocks noChangeAspect="1"/>
          </p:cNvPicPr>
          <p:nvPr/>
        </p:nvPicPr>
        <p:blipFill>
          <a:blip r:embed="rId3" cstate="print">
            <a:clrChange>
              <a:clrFrom>
                <a:srgbClr val="FFFFFF"/>
              </a:clrFrom>
              <a:clrTo>
                <a:srgbClr val="FFFFFF">
                  <a:alpha val="0"/>
                </a:srgbClr>
              </a:clrTo>
            </a:clrChange>
            <a:duotone>
              <a:prstClr val="black"/>
              <a:srgbClr val="D9C3A5">
                <a:tint val="50000"/>
                <a:satMod val="180000"/>
              </a:srgbClr>
            </a:duotone>
          </a:blip>
          <a:stretch>
            <a:fillRect/>
          </a:stretch>
        </p:blipFill>
        <p:spPr>
          <a:xfrm>
            <a:off x="899592" y="2492896"/>
            <a:ext cx="6912768" cy="37845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Prostokąt 5"/>
          <p:cNvSpPr/>
          <p:nvPr/>
        </p:nvSpPr>
        <p:spPr>
          <a:xfrm>
            <a:off x="251520" y="260648"/>
            <a:ext cx="6090129" cy="369332"/>
          </a:xfrm>
          <a:prstGeom prst="rect">
            <a:avLst/>
          </a:prstGeom>
        </p:spPr>
        <p:txBody>
          <a:bodyPr wrap="none">
            <a:spAutoFit/>
          </a:bodyPr>
          <a:lstStyle/>
          <a:p>
            <a:r>
              <a:rPr lang="en-GB" spc="300" dirty="0" smtClean="0">
                <a:ln>
                  <a:solidFill>
                    <a:schemeClr val="bg2">
                      <a:lumMod val="25000"/>
                    </a:schemeClr>
                  </a:solidFill>
                </a:ln>
                <a:blipFill>
                  <a:blip r:embed="rId4"/>
                  <a:tile tx="0" ty="0" sx="100000" sy="100000" flip="none" algn="tl"/>
                </a:blipFill>
                <a:latin typeface="Medieval Scribish" pitchFamily="2" charset="0"/>
              </a:rPr>
              <a:t>The Legend Of The Three Brothers</a:t>
            </a:r>
            <a:endParaRPr lang="pl-PL" spc="300" dirty="0" smtClean="0">
              <a:ln>
                <a:solidFill>
                  <a:schemeClr val="bg2">
                    <a:lumMod val="25000"/>
                  </a:schemeClr>
                </a:solidFill>
              </a:ln>
              <a:blipFill>
                <a:blip r:embed="rId4"/>
                <a:tile tx="0" ty="0" sx="100000" sy="100000" flip="none" algn="tl"/>
              </a:blipFill>
              <a:latin typeface="Medieval Scribish"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404664"/>
            <a:ext cx="5976664" cy="4154984"/>
          </a:xfrm>
          <a:prstGeom prst="rect">
            <a:avLst/>
          </a:prstGeom>
        </p:spPr>
        <p:txBody>
          <a:bodyPr wrap="square">
            <a:spAutoFit/>
          </a:bodyPr>
          <a:lstStyle/>
          <a:p>
            <a:r>
              <a:rPr lang="pl-PL" sz="4800" dirty="0" smtClean="0">
                <a:latin typeface="Medieval Scribish" pitchFamily="2" charset="0"/>
                <a:cs typeface="Andalus" pitchFamily="18" charset="-78"/>
              </a:rPr>
              <a:t>O</a:t>
            </a:r>
            <a:r>
              <a:rPr lang="en-GB" dirty="0" smtClean="0">
                <a:latin typeface="Andalus" pitchFamily="18" charset="-78"/>
                <a:cs typeface="Andalus" pitchFamily="18" charset="-78"/>
              </a:rPr>
              <a:t>ver one thousand years ago, there lived a king who </a:t>
            </a:r>
            <a:endParaRPr lang="pl-PL" dirty="0" smtClean="0">
              <a:latin typeface="Andalus" pitchFamily="18" charset="-78"/>
              <a:cs typeface="Andalus" pitchFamily="18" charset="-78"/>
            </a:endParaRPr>
          </a:p>
          <a:p>
            <a:r>
              <a:rPr lang="pl-PL" dirty="0" err="1" smtClean="0">
                <a:latin typeface="Andalus" pitchFamily="18" charset="-78"/>
                <a:cs typeface="Andalus" pitchFamily="18" charset="-78"/>
              </a:rPr>
              <a:t>r</a:t>
            </a:r>
            <a:r>
              <a:rPr lang="en-GB" dirty="0" err="1" smtClean="0">
                <a:latin typeface="Andalus" pitchFamily="18" charset="-78"/>
                <a:cs typeface="Andalus" pitchFamily="18" charset="-78"/>
              </a:rPr>
              <a:t>uled</a:t>
            </a:r>
            <a:r>
              <a:rPr lang="en-GB" dirty="0" smtClean="0">
                <a:latin typeface="Andalus" pitchFamily="18" charset="-78"/>
                <a:cs typeface="Andalus" pitchFamily="18" charset="-78"/>
              </a:rPr>
              <a:t> over the lands by Vistula river. When the king died, his wealth was left to his three sons: Lech, Czech and Rus. The kingdom was small so they decided to leave in search of other lands.</a:t>
            </a:r>
            <a:endParaRPr lang="pl-PL" dirty="0" smtClean="0">
              <a:latin typeface="Andalus" pitchFamily="18" charset="-78"/>
              <a:cs typeface="Andalus" pitchFamily="18" charset="-78"/>
            </a:endParaRPr>
          </a:p>
          <a:p>
            <a:r>
              <a:rPr lang="en-GB" dirty="0" smtClean="0">
                <a:latin typeface="Andalus" pitchFamily="18" charset="-78"/>
                <a:cs typeface="Andalus" pitchFamily="18" charset="-78"/>
              </a:rPr>
              <a:t>Lech, Czech and Rus decided to go in different directions.  Czech travelled to the south and Rus went to the east.  Lech travelled to the North until he came across a giant oak tree.  Within the oak tree was a giant white eagle guarding</a:t>
            </a:r>
            <a:endParaRPr lang="pl-PL" dirty="0" smtClean="0">
              <a:latin typeface="Andalus" pitchFamily="18" charset="-78"/>
              <a:cs typeface="Andalus" pitchFamily="18" charset="-78"/>
            </a:endParaRPr>
          </a:p>
          <a:p>
            <a:r>
              <a:rPr lang="en-GB" dirty="0" smtClean="0">
                <a:latin typeface="Andalus" pitchFamily="18" charset="-78"/>
                <a:cs typeface="Andalus" pitchFamily="18" charset="-78"/>
              </a:rPr>
              <a:t>its nest, Lech took this as a good omen and decided</a:t>
            </a:r>
            <a:endParaRPr lang="pl-PL" dirty="0" smtClean="0">
              <a:latin typeface="Andalus" pitchFamily="18" charset="-78"/>
              <a:cs typeface="Andalus" pitchFamily="18" charset="-78"/>
            </a:endParaRPr>
          </a:p>
          <a:p>
            <a:r>
              <a:rPr lang="en-GB" dirty="0" smtClean="0">
                <a:latin typeface="Andalus" pitchFamily="18" charset="-78"/>
                <a:cs typeface="Andalus" pitchFamily="18" charset="-78"/>
              </a:rPr>
              <a:t>to begin his settlement on the same spot and this</a:t>
            </a:r>
            <a:endParaRPr lang="pl-PL" dirty="0" smtClean="0">
              <a:latin typeface="Andalus" pitchFamily="18" charset="-78"/>
              <a:cs typeface="Andalus" pitchFamily="18" charset="-78"/>
            </a:endParaRPr>
          </a:p>
          <a:p>
            <a:r>
              <a:rPr lang="en-GB" dirty="0" smtClean="0">
                <a:latin typeface="Andalus" pitchFamily="18" charset="-78"/>
                <a:cs typeface="Andalus" pitchFamily="18" charset="-78"/>
              </a:rPr>
              <a:t>place</a:t>
            </a:r>
            <a:r>
              <a:rPr lang="pl-PL" dirty="0" smtClean="0">
                <a:latin typeface="Andalus" pitchFamily="18" charset="-78"/>
                <a:cs typeface="Andalus" pitchFamily="18" charset="-78"/>
              </a:rPr>
              <a:t> </a:t>
            </a:r>
            <a:r>
              <a:rPr lang="en-GB" dirty="0" smtClean="0">
                <a:latin typeface="Andalus" pitchFamily="18" charset="-78"/>
                <a:cs typeface="Andalus" pitchFamily="18" charset="-78"/>
              </a:rPr>
              <a:t>went on</a:t>
            </a:r>
            <a:r>
              <a:rPr lang="pl-PL" dirty="0" smtClean="0">
                <a:latin typeface="Andalus" pitchFamily="18" charset="-78"/>
                <a:cs typeface="Andalus" pitchFamily="18" charset="-78"/>
              </a:rPr>
              <a:t> </a:t>
            </a:r>
            <a:r>
              <a:rPr lang="en-GB" dirty="0" smtClean="0">
                <a:latin typeface="Andalus" pitchFamily="18" charset="-78"/>
                <a:cs typeface="Andalus" pitchFamily="18" charset="-78"/>
              </a:rPr>
              <a:t>to be called Gniezno the first </a:t>
            </a:r>
            <a:endParaRPr lang="pl-PL" dirty="0" smtClean="0">
              <a:latin typeface="Andalus" pitchFamily="18" charset="-78"/>
              <a:cs typeface="Andalus" pitchFamily="18" charset="-78"/>
            </a:endParaRPr>
          </a:p>
          <a:p>
            <a:r>
              <a:rPr lang="en-GB" dirty="0" smtClean="0">
                <a:latin typeface="Andalus" pitchFamily="18" charset="-78"/>
                <a:cs typeface="Andalus" pitchFamily="18" charset="-78"/>
              </a:rPr>
              <a:t>capital of Poland. </a:t>
            </a:r>
            <a:endParaRPr lang="pl-PL" dirty="0">
              <a:latin typeface="Andalus" pitchFamily="18" charset="-78"/>
              <a:cs typeface="Andalus" pitchFamily="18" charset="-78"/>
            </a:endParaRPr>
          </a:p>
        </p:txBody>
      </p:sp>
      <p:pic>
        <p:nvPicPr>
          <p:cNvPr id="3" name="Obraz 2" descr="107845.gif"/>
          <p:cNvPicPr>
            <a:picLocks noChangeAspect="1"/>
          </p:cNvPicPr>
          <p:nvPr/>
        </p:nvPicPr>
        <p:blipFill>
          <a:blip r:embed="rId2" cstate="print"/>
          <a:stretch>
            <a:fillRect/>
          </a:stretch>
        </p:blipFill>
        <p:spPr>
          <a:xfrm>
            <a:off x="5154488" y="3003376"/>
            <a:ext cx="3810000" cy="381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rot="16200000">
            <a:off x="-2005955" y="3526236"/>
            <a:ext cx="5243743" cy="584775"/>
          </a:xfrm>
          <a:prstGeom prst="rect">
            <a:avLst/>
          </a:prstGeom>
          <a:noFill/>
        </p:spPr>
        <p:txBody>
          <a:bodyPr wrap="none" rtlCol="0">
            <a:spAutoFit/>
          </a:bodyPr>
          <a:lstStyle/>
          <a:p>
            <a:r>
              <a:rPr lang="pl-PL" sz="3200" spc="300" dirty="0" smtClean="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rPr>
              <a:t>LECH, CZECH i RUS</a:t>
            </a:r>
            <a:endParaRPr lang="pl-PL" sz="3200" spc="300" dirty="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endParaRPr>
          </a:p>
        </p:txBody>
      </p:sp>
      <p:pic>
        <p:nvPicPr>
          <p:cNvPr id="3" name="Obraz 2" descr="legendy_polskie___polish_legend___bielik_by_pysio20-d56zwzd.jpg"/>
          <p:cNvPicPr>
            <a:picLocks noChangeAspect="1"/>
          </p:cNvPicPr>
          <p:nvPr/>
        </p:nvPicPr>
        <p:blipFill>
          <a:blip r:embed="rId3" cstate="print"/>
          <a:stretch>
            <a:fillRect/>
          </a:stretch>
        </p:blipFill>
        <p:spPr>
          <a:xfrm>
            <a:off x="7295514" y="2204864"/>
            <a:ext cx="1452950"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Obraz 3" descr="Obraz1.png"/>
          <p:cNvPicPr>
            <a:picLocks noChangeAspect="1"/>
          </p:cNvPicPr>
          <p:nvPr/>
        </p:nvPicPr>
        <p:blipFill>
          <a:blip r:embed="rId4" cstate="print"/>
          <a:stretch>
            <a:fillRect/>
          </a:stretch>
        </p:blipFill>
        <p:spPr>
          <a:xfrm rot="665319">
            <a:off x="7164288" y="453380"/>
            <a:ext cx="1712441" cy="1674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az 4" descr="default.jpeg"/>
          <p:cNvPicPr>
            <a:picLocks noChangeAspect="1"/>
          </p:cNvPicPr>
          <p:nvPr/>
        </p:nvPicPr>
        <p:blipFill>
          <a:blip r:embed="rId5" cstate="print"/>
          <a:stretch>
            <a:fillRect/>
          </a:stretch>
        </p:blipFill>
        <p:spPr>
          <a:xfrm rot="456690">
            <a:off x="7214140" y="4711797"/>
            <a:ext cx="1492337" cy="193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Untitled.gif"/>
          <p:cNvPicPr>
            <a:picLocks noChangeAspect="1"/>
          </p:cNvPicPr>
          <p:nvPr/>
        </p:nvPicPr>
        <p:blipFill>
          <a:blip r:embed="rId6" cstate="print"/>
          <a:stretch>
            <a:fillRect/>
          </a:stretch>
        </p:blipFill>
        <p:spPr>
          <a:xfrm>
            <a:off x="0" y="0"/>
            <a:ext cx="1133475" cy="1219200"/>
          </a:xfrm>
          <a:prstGeom prst="rect">
            <a:avLst/>
          </a:prstGeom>
        </p:spPr>
      </p:pic>
      <p:pic>
        <p:nvPicPr>
          <p:cNvPr id="8" name="Picture 9" descr="D:\Skany_fairyTales\smokitrzech\bajki 001.jpg"/>
          <p:cNvPicPr>
            <a:picLocks noChangeAspect="1" noChangeArrowheads="1"/>
          </p:cNvPicPr>
          <p:nvPr/>
        </p:nvPicPr>
        <p:blipFill>
          <a:blip r:embed="rId7" cstate="print"/>
          <a:stretch>
            <a:fillRect/>
          </a:stretch>
        </p:blipFill>
        <p:spPr bwMode="auto">
          <a:xfrm>
            <a:off x="2051720" y="272542"/>
            <a:ext cx="4576763" cy="63076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rot="16200000">
            <a:off x="-2005955" y="3526236"/>
            <a:ext cx="5243743" cy="584775"/>
          </a:xfrm>
          <a:prstGeom prst="rect">
            <a:avLst/>
          </a:prstGeom>
          <a:noFill/>
        </p:spPr>
        <p:txBody>
          <a:bodyPr wrap="none" rtlCol="0">
            <a:spAutoFit/>
          </a:bodyPr>
          <a:lstStyle/>
          <a:p>
            <a:r>
              <a:rPr lang="pl-PL" sz="3200" spc="300" dirty="0" smtClean="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rPr>
              <a:t>LECH, CZECH i RUS</a:t>
            </a:r>
            <a:endParaRPr lang="pl-PL" sz="3200" spc="300" dirty="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endParaRPr>
          </a:p>
        </p:txBody>
      </p:sp>
      <p:pic>
        <p:nvPicPr>
          <p:cNvPr id="3" name="Obraz 2" descr="legendy_polskie___polish_legend___bielik_by_pysio20-d56zwzd.jpg"/>
          <p:cNvPicPr>
            <a:picLocks noChangeAspect="1"/>
          </p:cNvPicPr>
          <p:nvPr/>
        </p:nvPicPr>
        <p:blipFill>
          <a:blip r:embed="rId3" cstate="print"/>
          <a:stretch>
            <a:fillRect/>
          </a:stretch>
        </p:blipFill>
        <p:spPr>
          <a:xfrm>
            <a:off x="7295514" y="2204864"/>
            <a:ext cx="1452950"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Obraz 3" descr="Obraz1.png"/>
          <p:cNvPicPr>
            <a:picLocks noChangeAspect="1"/>
          </p:cNvPicPr>
          <p:nvPr/>
        </p:nvPicPr>
        <p:blipFill>
          <a:blip r:embed="rId4" cstate="print"/>
          <a:stretch>
            <a:fillRect/>
          </a:stretch>
        </p:blipFill>
        <p:spPr>
          <a:xfrm rot="665319">
            <a:off x="7164288" y="453380"/>
            <a:ext cx="1712441" cy="1674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az 4" descr="default.jpeg"/>
          <p:cNvPicPr>
            <a:picLocks noChangeAspect="1"/>
          </p:cNvPicPr>
          <p:nvPr/>
        </p:nvPicPr>
        <p:blipFill>
          <a:blip r:embed="rId5" cstate="print"/>
          <a:stretch>
            <a:fillRect/>
          </a:stretch>
        </p:blipFill>
        <p:spPr>
          <a:xfrm rot="456690">
            <a:off x="7214140" y="4711797"/>
            <a:ext cx="1492337" cy="193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Untitled.gif"/>
          <p:cNvPicPr>
            <a:picLocks noChangeAspect="1"/>
          </p:cNvPicPr>
          <p:nvPr/>
        </p:nvPicPr>
        <p:blipFill>
          <a:blip r:embed="rId6" cstate="print"/>
          <a:stretch>
            <a:fillRect/>
          </a:stretch>
        </p:blipFill>
        <p:spPr>
          <a:xfrm>
            <a:off x="0" y="0"/>
            <a:ext cx="1133475" cy="1219200"/>
          </a:xfrm>
          <a:prstGeom prst="rect">
            <a:avLst/>
          </a:prstGeom>
        </p:spPr>
      </p:pic>
      <p:pic>
        <p:nvPicPr>
          <p:cNvPr id="8" name="Picture 9" descr="D:\Skany_fairyTales\smokitrzech\bajki 001.jpg"/>
          <p:cNvPicPr>
            <a:picLocks noChangeAspect="1" noChangeArrowheads="1"/>
          </p:cNvPicPr>
          <p:nvPr/>
        </p:nvPicPr>
        <p:blipFill>
          <a:blip r:embed="rId7" cstate="print"/>
          <a:stretch>
            <a:fillRect/>
          </a:stretch>
        </p:blipFill>
        <p:spPr bwMode="auto">
          <a:xfrm>
            <a:off x="2061417" y="116632"/>
            <a:ext cx="4557369" cy="66194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rot="16200000">
            <a:off x="-2005955" y="3526236"/>
            <a:ext cx="5243743" cy="584775"/>
          </a:xfrm>
          <a:prstGeom prst="rect">
            <a:avLst/>
          </a:prstGeom>
          <a:noFill/>
        </p:spPr>
        <p:txBody>
          <a:bodyPr wrap="none" rtlCol="0">
            <a:spAutoFit/>
          </a:bodyPr>
          <a:lstStyle/>
          <a:p>
            <a:r>
              <a:rPr lang="pl-PL" sz="3200" spc="300" dirty="0" smtClean="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rPr>
              <a:t>LECH, CZECH i RUS</a:t>
            </a:r>
            <a:endParaRPr lang="pl-PL" sz="3200" spc="300" dirty="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endParaRPr>
          </a:p>
        </p:txBody>
      </p:sp>
      <p:pic>
        <p:nvPicPr>
          <p:cNvPr id="3" name="Obraz 2" descr="legendy_polskie___polish_legend___bielik_by_pysio20-d56zwzd.jpg"/>
          <p:cNvPicPr>
            <a:picLocks noChangeAspect="1"/>
          </p:cNvPicPr>
          <p:nvPr/>
        </p:nvPicPr>
        <p:blipFill>
          <a:blip r:embed="rId3" cstate="print"/>
          <a:stretch>
            <a:fillRect/>
          </a:stretch>
        </p:blipFill>
        <p:spPr>
          <a:xfrm>
            <a:off x="7295514" y="2204864"/>
            <a:ext cx="1452950"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Obraz 3" descr="Obraz1.png"/>
          <p:cNvPicPr>
            <a:picLocks noChangeAspect="1"/>
          </p:cNvPicPr>
          <p:nvPr/>
        </p:nvPicPr>
        <p:blipFill>
          <a:blip r:embed="rId4" cstate="print"/>
          <a:stretch>
            <a:fillRect/>
          </a:stretch>
        </p:blipFill>
        <p:spPr>
          <a:xfrm rot="665319">
            <a:off x="7164288" y="453380"/>
            <a:ext cx="1712441" cy="1674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az 4" descr="default.jpeg"/>
          <p:cNvPicPr>
            <a:picLocks noChangeAspect="1"/>
          </p:cNvPicPr>
          <p:nvPr/>
        </p:nvPicPr>
        <p:blipFill>
          <a:blip r:embed="rId5" cstate="print"/>
          <a:stretch>
            <a:fillRect/>
          </a:stretch>
        </p:blipFill>
        <p:spPr>
          <a:xfrm rot="456690">
            <a:off x="7214140" y="4711797"/>
            <a:ext cx="1492337" cy="193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Untitled.gif"/>
          <p:cNvPicPr>
            <a:picLocks noChangeAspect="1"/>
          </p:cNvPicPr>
          <p:nvPr/>
        </p:nvPicPr>
        <p:blipFill>
          <a:blip r:embed="rId6" cstate="print"/>
          <a:stretch>
            <a:fillRect/>
          </a:stretch>
        </p:blipFill>
        <p:spPr>
          <a:xfrm>
            <a:off x="0" y="0"/>
            <a:ext cx="1133475" cy="1219200"/>
          </a:xfrm>
          <a:prstGeom prst="rect">
            <a:avLst/>
          </a:prstGeom>
        </p:spPr>
      </p:pic>
      <p:pic>
        <p:nvPicPr>
          <p:cNvPr id="8" name="Picture 9" descr="D:\Skany_fairyTales\smokitrzech\bajki 001.jpg"/>
          <p:cNvPicPr>
            <a:picLocks noChangeAspect="1" noChangeArrowheads="1"/>
          </p:cNvPicPr>
          <p:nvPr/>
        </p:nvPicPr>
        <p:blipFill>
          <a:blip r:embed="rId7" cstate="print"/>
          <a:stretch>
            <a:fillRect/>
          </a:stretch>
        </p:blipFill>
        <p:spPr bwMode="auto">
          <a:xfrm>
            <a:off x="2061417" y="172026"/>
            <a:ext cx="4557369" cy="65087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rot="16200000">
            <a:off x="-2005955" y="3526236"/>
            <a:ext cx="5243743" cy="584775"/>
          </a:xfrm>
          <a:prstGeom prst="rect">
            <a:avLst/>
          </a:prstGeom>
          <a:noFill/>
        </p:spPr>
        <p:txBody>
          <a:bodyPr wrap="none" rtlCol="0">
            <a:spAutoFit/>
          </a:bodyPr>
          <a:lstStyle/>
          <a:p>
            <a:r>
              <a:rPr lang="pl-PL" sz="3200" spc="300" dirty="0" smtClean="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rPr>
              <a:t>LECH, CZECH i RUS</a:t>
            </a:r>
            <a:endParaRPr lang="pl-PL" sz="3200" spc="300" dirty="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endParaRPr>
          </a:p>
        </p:txBody>
      </p:sp>
      <p:pic>
        <p:nvPicPr>
          <p:cNvPr id="3" name="Obraz 2" descr="legendy_polskie___polish_legend___bielik_by_pysio20-d56zwzd.jpg"/>
          <p:cNvPicPr>
            <a:picLocks noChangeAspect="1"/>
          </p:cNvPicPr>
          <p:nvPr/>
        </p:nvPicPr>
        <p:blipFill>
          <a:blip r:embed="rId3" cstate="print"/>
          <a:stretch>
            <a:fillRect/>
          </a:stretch>
        </p:blipFill>
        <p:spPr>
          <a:xfrm>
            <a:off x="7295514" y="2204864"/>
            <a:ext cx="1452950"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Obraz 3" descr="Obraz1.png"/>
          <p:cNvPicPr>
            <a:picLocks noChangeAspect="1"/>
          </p:cNvPicPr>
          <p:nvPr/>
        </p:nvPicPr>
        <p:blipFill>
          <a:blip r:embed="rId4" cstate="print"/>
          <a:stretch>
            <a:fillRect/>
          </a:stretch>
        </p:blipFill>
        <p:spPr>
          <a:xfrm rot="665319">
            <a:off x="7164288" y="453380"/>
            <a:ext cx="1712441" cy="1674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az 4" descr="default.jpeg"/>
          <p:cNvPicPr>
            <a:picLocks noChangeAspect="1"/>
          </p:cNvPicPr>
          <p:nvPr/>
        </p:nvPicPr>
        <p:blipFill>
          <a:blip r:embed="rId5" cstate="print"/>
          <a:stretch>
            <a:fillRect/>
          </a:stretch>
        </p:blipFill>
        <p:spPr>
          <a:xfrm rot="456690">
            <a:off x="7214140" y="4711797"/>
            <a:ext cx="1492337" cy="193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Untitled.gif"/>
          <p:cNvPicPr>
            <a:picLocks noChangeAspect="1"/>
          </p:cNvPicPr>
          <p:nvPr/>
        </p:nvPicPr>
        <p:blipFill>
          <a:blip r:embed="rId6" cstate="print"/>
          <a:stretch>
            <a:fillRect/>
          </a:stretch>
        </p:blipFill>
        <p:spPr>
          <a:xfrm>
            <a:off x="0" y="0"/>
            <a:ext cx="1133475" cy="1219200"/>
          </a:xfrm>
          <a:prstGeom prst="rect">
            <a:avLst/>
          </a:prstGeom>
        </p:spPr>
      </p:pic>
      <p:pic>
        <p:nvPicPr>
          <p:cNvPr id="8" name="Picture 9" descr="D:\Skany_fairyTales\smokitrzech\bajki 001.jpg"/>
          <p:cNvPicPr>
            <a:picLocks noChangeAspect="1" noChangeArrowheads="1"/>
          </p:cNvPicPr>
          <p:nvPr/>
        </p:nvPicPr>
        <p:blipFill>
          <a:blip r:embed="rId7" cstate="print"/>
          <a:stretch>
            <a:fillRect/>
          </a:stretch>
        </p:blipFill>
        <p:spPr bwMode="auto">
          <a:xfrm>
            <a:off x="2061417" y="225596"/>
            <a:ext cx="4557369" cy="64015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rot="16200000">
            <a:off x="-2005955" y="3526236"/>
            <a:ext cx="5243743" cy="584775"/>
          </a:xfrm>
          <a:prstGeom prst="rect">
            <a:avLst/>
          </a:prstGeom>
          <a:noFill/>
        </p:spPr>
        <p:txBody>
          <a:bodyPr wrap="none" rtlCol="0">
            <a:spAutoFit/>
          </a:bodyPr>
          <a:lstStyle/>
          <a:p>
            <a:r>
              <a:rPr lang="pl-PL" sz="3200" spc="300" dirty="0" smtClean="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rPr>
              <a:t>LECH, CZECH i RUS</a:t>
            </a:r>
            <a:endParaRPr lang="pl-PL" sz="3200" spc="300" dirty="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endParaRPr>
          </a:p>
        </p:txBody>
      </p:sp>
      <p:pic>
        <p:nvPicPr>
          <p:cNvPr id="3" name="Obraz 2" descr="legendy_polskie___polish_legend___bielik_by_pysio20-d56zwzd.jpg"/>
          <p:cNvPicPr>
            <a:picLocks noChangeAspect="1"/>
          </p:cNvPicPr>
          <p:nvPr/>
        </p:nvPicPr>
        <p:blipFill>
          <a:blip r:embed="rId3" cstate="print"/>
          <a:stretch>
            <a:fillRect/>
          </a:stretch>
        </p:blipFill>
        <p:spPr>
          <a:xfrm>
            <a:off x="7295514" y="2204864"/>
            <a:ext cx="1452950"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Obraz 3" descr="Obraz1.png"/>
          <p:cNvPicPr>
            <a:picLocks noChangeAspect="1"/>
          </p:cNvPicPr>
          <p:nvPr/>
        </p:nvPicPr>
        <p:blipFill>
          <a:blip r:embed="rId4" cstate="print"/>
          <a:stretch>
            <a:fillRect/>
          </a:stretch>
        </p:blipFill>
        <p:spPr>
          <a:xfrm rot="665319">
            <a:off x="7164288" y="453380"/>
            <a:ext cx="1712441" cy="1674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az 4" descr="default.jpeg"/>
          <p:cNvPicPr>
            <a:picLocks noChangeAspect="1"/>
          </p:cNvPicPr>
          <p:nvPr/>
        </p:nvPicPr>
        <p:blipFill>
          <a:blip r:embed="rId5" cstate="print"/>
          <a:stretch>
            <a:fillRect/>
          </a:stretch>
        </p:blipFill>
        <p:spPr>
          <a:xfrm rot="456690">
            <a:off x="7214140" y="4711797"/>
            <a:ext cx="1492337" cy="193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Untitled.gif"/>
          <p:cNvPicPr>
            <a:picLocks noChangeAspect="1"/>
          </p:cNvPicPr>
          <p:nvPr/>
        </p:nvPicPr>
        <p:blipFill>
          <a:blip r:embed="rId6" cstate="print"/>
          <a:stretch>
            <a:fillRect/>
          </a:stretch>
        </p:blipFill>
        <p:spPr>
          <a:xfrm>
            <a:off x="0" y="0"/>
            <a:ext cx="1133475" cy="1219200"/>
          </a:xfrm>
          <a:prstGeom prst="rect">
            <a:avLst/>
          </a:prstGeom>
        </p:spPr>
      </p:pic>
      <p:pic>
        <p:nvPicPr>
          <p:cNvPr id="8" name="Picture 9" descr="D:\Skany_fairyTales\smokitrzech\bajki 001.jpg"/>
          <p:cNvPicPr>
            <a:picLocks noChangeAspect="1" noChangeArrowheads="1"/>
          </p:cNvPicPr>
          <p:nvPr/>
        </p:nvPicPr>
        <p:blipFill>
          <a:blip r:embed="rId7" cstate="print"/>
          <a:stretch>
            <a:fillRect/>
          </a:stretch>
        </p:blipFill>
        <p:spPr bwMode="auto">
          <a:xfrm>
            <a:off x="2105178" y="225596"/>
            <a:ext cx="4469846" cy="64015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rot="16200000">
            <a:off x="-2005955" y="3526236"/>
            <a:ext cx="5243743" cy="584775"/>
          </a:xfrm>
          <a:prstGeom prst="rect">
            <a:avLst/>
          </a:prstGeom>
          <a:noFill/>
        </p:spPr>
        <p:txBody>
          <a:bodyPr wrap="none" rtlCol="0">
            <a:spAutoFit/>
          </a:bodyPr>
          <a:lstStyle/>
          <a:p>
            <a:r>
              <a:rPr lang="pl-PL" sz="3200" spc="300" dirty="0" smtClean="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rPr>
              <a:t>LECH, CZECH i RUS</a:t>
            </a:r>
            <a:endParaRPr lang="pl-PL" sz="3200" spc="300" dirty="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endParaRPr>
          </a:p>
        </p:txBody>
      </p:sp>
      <p:pic>
        <p:nvPicPr>
          <p:cNvPr id="3" name="Obraz 2" descr="legendy_polskie___polish_legend___bielik_by_pysio20-d56zwzd.jpg"/>
          <p:cNvPicPr>
            <a:picLocks noChangeAspect="1"/>
          </p:cNvPicPr>
          <p:nvPr/>
        </p:nvPicPr>
        <p:blipFill>
          <a:blip r:embed="rId3" cstate="print"/>
          <a:stretch>
            <a:fillRect/>
          </a:stretch>
        </p:blipFill>
        <p:spPr>
          <a:xfrm>
            <a:off x="7295514" y="2204864"/>
            <a:ext cx="1452950"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Obraz 3" descr="Obraz1.png"/>
          <p:cNvPicPr>
            <a:picLocks noChangeAspect="1"/>
          </p:cNvPicPr>
          <p:nvPr/>
        </p:nvPicPr>
        <p:blipFill>
          <a:blip r:embed="rId4" cstate="print"/>
          <a:stretch>
            <a:fillRect/>
          </a:stretch>
        </p:blipFill>
        <p:spPr>
          <a:xfrm rot="665319">
            <a:off x="7164288" y="453380"/>
            <a:ext cx="1712441" cy="1674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az 4" descr="default.jpeg"/>
          <p:cNvPicPr>
            <a:picLocks noChangeAspect="1"/>
          </p:cNvPicPr>
          <p:nvPr/>
        </p:nvPicPr>
        <p:blipFill>
          <a:blip r:embed="rId5" cstate="print"/>
          <a:stretch>
            <a:fillRect/>
          </a:stretch>
        </p:blipFill>
        <p:spPr>
          <a:xfrm rot="456690">
            <a:off x="7214140" y="4711797"/>
            <a:ext cx="1492337" cy="193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Untitled.gif"/>
          <p:cNvPicPr>
            <a:picLocks noChangeAspect="1"/>
          </p:cNvPicPr>
          <p:nvPr/>
        </p:nvPicPr>
        <p:blipFill>
          <a:blip r:embed="rId6" cstate="print"/>
          <a:stretch>
            <a:fillRect/>
          </a:stretch>
        </p:blipFill>
        <p:spPr>
          <a:xfrm>
            <a:off x="0" y="0"/>
            <a:ext cx="1133475" cy="1219200"/>
          </a:xfrm>
          <a:prstGeom prst="rect">
            <a:avLst/>
          </a:prstGeom>
        </p:spPr>
      </p:pic>
      <p:pic>
        <p:nvPicPr>
          <p:cNvPr id="8" name="Picture 9" descr="D:\Skany_fairyTales\smokitrzech\bajki 001.jpg"/>
          <p:cNvPicPr>
            <a:picLocks noChangeAspect="1" noChangeArrowheads="1"/>
          </p:cNvPicPr>
          <p:nvPr/>
        </p:nvPicPr>
        <p:blipFill>
          <a:blip r:embed="rId7" cstate="print"/>
          <a:stretch>
            <a:fillRect/>
          </a:stretch>
        </p:blipFill>
        <p:spPr bwMode="auto">
          <a:xfrm>
            <a:off x="2108303" y="225596"/>
            <a:ext cx="4463595" cy="64015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rot="16200000">
            <a:off x="-2005955" y="3526236"/>
            <a:ext cx="5243743" cy="584775"/>
          </a:xfrm>
          <a:prstGeom prst="rect">
            <a:avLst/>
          </a:prstGeom>
          <a:noFill/>
        </p:spPr>
        <p:txBody>
          <a:bodyPr wrap="none" rtlCol="0">
            <a:spAutoFit/>
          </a:bodyPr>
          <a:lstStyle/>
          <a:p>
            <a:r>
              <a:rPr lang="pl-PL" sz="3200" spc="300" dirty="0" smtClean="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rPr>
              <a:t>LECH, CZECH i RUS</a:t>
            </a:r>
            <a:endParaRPr lang="pl-PL" sz="3200" spc="300" dirty="0">
              <a:ln w="15875">
                <a:solidFill>
                  <a:schemeClr val="bg2">
                    <a:lumMod val="25000"/>
                    <a:alpha val="66000"/>
                  </a:schemeClr>
                </a:solidFill>
              </a:ln>
              <a:blipFill>
                <a:blip r:embed="rId2"/>
                <a:tile tx="0" ty="0" sx="100000" sy="100000" flip="none" algn="tl"/>
              </a:blipFill>
              <a:effectLst>
                <a:innerShdw blurRad="63500" dist="88900" dir="18900000">
                  <a:prstClr val="black">
                    <a:alpha val="50000"/>
                  </a:prstClr>
                </a:innerShdw>
              </a:effectLst>
              <a:latin typeface="Medieval Scribish" pitchFamily="2" charset="0"/>
            </a:endParaRPr>
          </a:p>
        </p:txBody>
      </p:sp>
      <p:pic>
        <p:nvPicPr>
          <p:cNvPr id="3" name="Obraz 2" descr="legendy_polskie___polish_legend___bielik_by_pysio20-d56zwzd.jpg"/>
          <p:cNvPicPr>
            <a:picLocks noChangeAspect="1"/>
          </p:cNvPicPr>
          <p:nvPr/>
        </p:nvPicPr>
        <p:blipFill>
          <a:blip r:embed="rId3" cstate="print"/>
          <a:stretch>
            <a:fillRect/>
          </a:stretch>
        </p:blipFill>
        <p:spPr>
          <a:xfrm>
            <a:off x="7295514" y="2204864"/>
            <a:ext cx="1452950"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Obraz 3" descr="Obraz1.png"/>
          <p:cNvPicPr>
            <a:picLocks noChangeAspect="1"/>
          </p:cNvPicPr>
          <p:nvPr/>
        </p:nvPicPr>
        <p:blipFill>
          <a:blip r:embed="rId4" cstate="print"/>
          <a:stretch>
            <a:fillRect/>
          </a:stretch>
        </p:blipFill>
        <p:spPr>
          <a:xfrm rot="665319">
            <a:off x="7164288" y="453380"/>
            <a:ext cx="1712441" cy="1674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az 4" descr="default.jpeg"/>
          <p:cNvPicPr>
            <a:picLocks noChangeAspect="1"/>
          </p:cNvPicPr>
          <p:nvPr/>
        </p:nvPicPr>
        <p:blipFill>
          <a:blip r:embed="rId5" cstate="print"/>
          <a:stretch>
            <a:fillRect/>
          </a:stretch>
        </p:blipFill>
        <p:spPr>
          <a:xfrm rot="456690">
            <a:off x="7214140" y="4711797"/>
            <a:ext cx="1492337" cy="193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Untitled.gif"/>
          <p:cNvPicPr>
            <a:picLocks noChangeAspect="1"/>
          </p:cNvPicPr>
          <p:nvPr/>
        </p:nvPicPr>
        <p:blipFill>
          <a:blip r:embed="rId6" cstate="print"/>
          <a:stretch>
            <a:fillRect/>
          </a:stretch>
        </p:blipFill>
        <p:spPr>
          <a:xfrm>
            <a:off x="0" y="0"/>
            <a:ext cx="1133475" cy="1219200"/>
          </a:xfrm>
          <a:prstGeom prst="rect">
            <a:avLst/>
          </a:prstGeom>
        </p:spPr>
      </p:pic>
      <p:pic>
        <p:nvPicPr>
          <p:cNvPr id="8" name="Picture 9" descr="D:\Skany_fairyTales\smokitrzech\bajki 001.jpg"/>
          <p:cNvPicPr>
            <a:picLocks noChangeAspect="1" noChangeArrowheads="1"/>
          </p:cNvPicPr>
          <p:nvPr/>
        </p:nvPicPr>
        <p:blipFill>
          <a:blip r:embed="rId7" cstate="print"/>
          <a:stretch>
            <a:fillRect/>
          </a:stretch>
        </p:blipFill>
        <p:spPr bwMode="auto">
          <a:xfrm>
            <a:off x="2114554" y="225596"/>
            <a:ext cx="4451092" cy="64015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pl-P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endParaRPr lang="pl-P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Symbol zastępczy zawartości 5" descr="100_8687.JPG"/>
          <p:cNvPicPr>
            <a:picLocks noGrp="1" noChangeAspect="1"/>
          </p:cNvPicPr>
          <p:nvPr>
            <p:ph idx="1"/>
          </p:nvPr>
        </p:nvPicPr>
        <p:blipFill>
          <a:blip r:embed="rId2" cstate="print"/>
          <a:stretch>
            <a:fillRect/>
          </a:stretch>
        </p:blipFill>
        <p:spPr>
          <a:xfrm>
            <a:off x="1554691" y="1600200"/>
            <a:ext cx="6034618"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wój poziomy 4"/>
          <p:cNvSpPr/>
          <p:nvPr/>
        </p:nvSpPr>
        <p:spPr>
          <a:xfrm>
            <a:off x="107504" y="44624"/>
            <a:ext cx="8892480" cy="6696744"/>
          </a:xfrm>
          <a:prstGeom prst="horizontalScroll">
            <a:avLst/>
          </a:prstGeom>
          <a:blipFill>
            <a:blip r:embed="rId2" cstate="print"/>
            <a:tile tx="0" ty="0" sx="100000" sy="100000" flip="none" algn="tl"/>
          </a:blip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4098" name="Picture 2" descr="http://t2.gstatic.com/images?q=tbn:ANd9GcQNnALBCT3wIQWu82ryNAFuLXgXxobjaQt4fi4o3QWWzsz77jfC"/>
          <p:cNvPicPr>
            <a:picLocks noChangeAspect="1" noChangeArrowheads="1"/>
          </p:cNvPicPr>
          <p:nvPr/>
        </p:nvPicPr>
        <p:blipFill>
          <a:blip r:embed="rId3" cstate="print"/>
          <a:stretch>
            <a:fillRect/>
          </a:stretch>
        </p:blipFill>
        <p:spPr bwMode="auto">
          <a:xfrm rot="873283">
            <a:off x="8208890" y="4869160"/>
            <a:ext cx="715184" cy="954807"/>
          </a:xfrm>
          <a:prstGeom prst="ellipse">
            <a:avLst/>
          </a:prstGeom>
          <a:ln>
            <a:noFill/>
          </a:ln>
          <a:effectLst>
            <a:softEdge rad="112500"/>
          </a:effectLst>
        </p:spPr>
      </p:pic>
      <p:sp>
        <p:nvSpPr>
          <p:cNvPr id="4100" name="AutoShape 4" descr="data:image/jpeg;base64,/9j/4AAQSkZJRgABAQAAAQABAAD/2wCEAAkGBxQSEhUUExIVFhUXFxgZGRgYGSIgIRwbHCAbHh8bIRsfHSkhIB8mHSEcIT0hJSstMTQvGR8zODMtNy4tLisBCgoKBQUFDgUFDisZExkrKysrKysrKysrKysrKysrKysrKysrKysrKysrKysrKysrKysrKysrKysrKysrKysrK//AABEIAJYAlAMBIgACEQEDEQH/xAAbAAACAgMBAAAAAAAAAAAAAAAABAUGAgMHAf/EADoQAAICAQMDAwMCBAUDAwUAAAECAxEhAAQSBTFBEyJRBjJhQnEUI4GRB1KhsdEzYvByweEVJGOCov/EABQBAQAAAAAAAAAAAAAAAAAAAAD/xAAUEQEAAAAAAAAAAAAAAAAAAAAA/9oADAMBAAIRAxEAPwDt66y14Br3QGjRo0Bo15eqz1v64223DHlzKiyFIr4+4mu99r7HQWa9YvIB3IH7nXMOo/Xm5cn0owkYu3vC15LEWcX2H9dUz+On3BiDyoVmsED7jXcMWyAfitB3M9f2t1/Ew38eov8AzrN+tbcCzPHX4YH/AG1w2LYvJIEjlkZ6JrkfuBv4Pdrx81rZtumTlFkgj3Yu6jNjhxwCW4gkHwK0HcY+qQt2mjP7OP8AnTYOuH9L6ZMkhDysGVV9T2g5N4phjz/bU7tTvVIMbDgXIWnMZYVmgQUu77jOg6nevdc76b9fFMTcsFr9RAjDj3HIHgxvH6dXTp/Vo5rCtTA0UOGB+K/40Eho14Dr3QGjRo0Bo0aNAaNGjQGlOo9QjgRpJXCIoyT/AOd9autdWTbJyc5NhV8sf+Pk+NcU6v1vc9Rlccl4DkvEZAAOeP8ATHLz+2gnfqr/ABAknb09pzQKTbnHLj3BI/p7QbzeqlLs0O1LQu53CsLHYLGwNEKO64PtwAS3fWrYc9y0UO2iCqpbGfbywWloUaof7as+26K+1Ztw382Jh6biQf8AUFX9qg5OAO/Y6CK6NvcMIFZ4wg9VQpIYfA+KJ8fOpCbbQbsEJt3gkVPu54UXQBHYWeQ/FDUsOsRojhY2jTiojKj30M8+AGBWfd8HUb1AOIhK5LLJx++Qmy/kqgA8eTjOgkZN2ElVEcpHQwKwCQDyIumFlgMd7o6y3PUg8AgTdFrlLMxkz6bYChiQbIBbv2H50imyRRGrtGXdCSERQE42OPJg13yq/AAPbW6fbttwkrAhS5HqNxpbwB7UBu8Vdf8AsDkeySL1PTlVkLAi+5r5IN/uc4OlPqTdN/DhWjJKSLxkUHiyyhqZTRojIvxYOKzt6TvEHCgGIA53H47KQ1hhjxkjWwHb8kCjgFOAC0iYPgEgrR8gEaB2DMM03JfV5rYPuCqa7ZHLHn5xqHj6a6OzRqWCLhWNBGUGgjgllssx/NAZ763dQiI5nksaSrw9QEGNhYtu5OKwuc+dPR7wbdQoX15iKgXstV97X289/AxoGOj/AFdJFIUmLyKqktyX3qFH3ChTr5JFVfnV+2u5WRA6MGVgCCNco6jsmkqNyXkReRcVwQnvxxZPwuRjTnQevybSQoVd42AYqQeef1r/AJj3LdgMV8aDqOjWuCZXUMrBlYWCOxB862aA0aNGgNJ9U36QRtI5NL8CyfgAeT+NOHXM/r/q/rSGBXKcAaNYL/qJPjipAF+XPxoKd9Q77edReSWNeSQ0XVSaomggObGCWI1j0/6SDrGZZzHQ5Wp7uSQCLPjGD+NTOwiZ4gOngL6dMgsozmzcpBoPyNAg+DjvrXPvhLPNGYGil5sqUSORvDAdvaADZ7130D77ZIST6bJOR3jI/m4rmQcL3vl+/wAa0bzcbl4UkjKiGMj38uyg5cLRI7YZsnNAecJd6shp5rUBVYgZlprJ7/8ATFHF2xbPtGt3R91HG5cICrgGZQwfmSTQrjggG8kk0R4B0Ef1CVl5whDfdkB5USQAWHfF2asnkO2tibZNrCGeVQH52mbGFNCz3FjtrzrnSV/+oNEnINKzPJO78OVcWKqfgChXy341tj3SvtmCbYuYZuCvZf2yKDJKLwT7e4xnQOdC2yOQh3SxqQxdV49xQo8vdQ/tdjxqf61teGxRJJI1SMqzSEYPHINebNH+uqTtelj+HSNYWYgL6nMMyhh2Csg58iS1jkMeNWx4BLBtahYRoOTo1ngwCkBhgsBd/wBNBXd3vI4xCvElntwHFNxxXMLRts0PGtonSak9ZQwQH0wCHyL4Bga435q/Na0b6Z1G4M0PEupCXCeXA3xOOxFZBPn+7PVt/CIITFJ75ELqhU8mH4WqzbfcRYXPk6BrZbkrGqM5RwpLc/1p3UkD77GDee2c6x25Rw2B6iAlcBl5DA4kjAJIpc+dDdOE8EcrTRmEnIj7xvk8vUBJ7/pNHP7aXm6jFKxjhB4JbSyqMAhatD35Yq9BKbHfEioLIa7lB412wrEG3Jx2xqF6jtkTnG8su4nWjYLSenm7Yk0DftIXH4PbRAJpAwVjDIYQeHILeDTLZPHN+0AdsnI1M7DYHbooh4iRwGBY2FfPeiLvNsQax/UGvoPr/pkbeaxyPtJ7K5OV/Ck9rrNjxromuF9c3oDJlZXZWXccDSgWeFNQAkFkkgXrq30b1Iz7deZBkj9j/kjs37MtN/XQT2jRo0CnVd4IYnc17Qav58f66410nZvL628BklaNmCIooOD+azbWxqtXz/E7ecYEiHeViAKJsgYGCPJHnXOFJWFFE4BSS+SnkrKoCkCiSK72RWdA7Bw5SGRzFKEUCi+OIOAHIP8Av++vJSBG8rE8nTODfFRxI/8AUxoX8BtPxNNJGI/XZll+1sFwhrkTyzxAOD+dAsvzjHqAoeKFbFC1VibyeILVWbOgiP4lXhCXEvqMCrMGyADTX281Y7GvxpyOWV4R6CXCWCKU+7vfO1vlnjj9tYRbeYcuEaFLtkZb5hsAdxQ/FH9/OmNt1CdTJuJFKBcx8Y64KwyfSWuRrsxvzjvQWLpUkkcMfqw85gpLIKZ1AwALN3Xx8ajo/qkvKUXZEyCuIa2GPOAADRyB+dRf04IfWikBk9dp+J93ZeJvl5o3yo+dXzoKPS8nc2vIgj/Q34Oe3+mgrm46xJGQJxsoCStqys7Am65cTjGO+sd59XmNxD6sKuwJMiQsRxIwaDZs/wC2qt0/cRT7mXcS+pdP2AwpHmzR/bvkVpjabBdmZOR5ke6JVNt7rr3Afd+O1WfjQWDd9X3yxcwizXigpRqOb4seV12FHudQw+rV3LCOWArKVZEHI4L1allAZO1dvOsotiNxuNtKjzSS+oCzPVBBxJN/IIPb5zq0fwUUqyPuI43RuUg5feFvupsNV/76Cq79mij4CIxMXFgstHip7BQpIHcmh+dSXTdgvJCipToq8LPuYD7mP4BPa+/nTXQfqEUUTatGAVXl6VclJIsqVBB7ADN2Tpf6j603OMiKJ+JbNUq1Q+6wQ4OePwaxoFep7Z1kjriHLllGPcCQHjJ5BgvGjX4GnNurhKjnb0wLdLAIvP8A1ACo5AWR4zWkdjNNLNFNO/ocg3GvaAhAtgznucfd8140pt5fUZ/dw4SEWDakNXGrYqexwo/UdBKRRbbbK/JUncrSpHZVEAILcrAY1gt+BrR9EdVeGdG4sInPpv7QFCsT6ZoDuGsEn5Fa83cySOkSbeSUKCoLBgncWCiLy7/J+dK9V24S6DCWg7ReEcm1UnvWPtGRy0HbBo1q2k3NFcdmUMP2IB0aChf4h7i9zCnKuKE9sW3Mi8YFxjyNRUEyM1nYygE2pQkczxBsAMO6gHP/ADpn63Vn6gqK1WI7IF+0B7/b7ru+2vObqyB/ctni6m171WPxivzoI5N0vpM8MUiFI3VY5COfquXUL2uwyjJs5751I7TprqrokyFRcaBf86mssbAsVjH+usuuIodZFDKzFS4A/KUT/Uefzi9V/abn0oxHAXZyFAP+crXIMay1D986DDZ9PBkkWUqHV1RvUZQVHEfLUFNgUc32/G/qoQbmWDgZnY2DEOLpxBAyboWfHmycYFl3P0zGJJp3nj9Oce9HRSM4IDE1ZJr/AMN1f6h6UPWbcqZWLOfYEIvj5J9rcRfcA9z38Ax0Qg7uKKU1NE0dsAKJa7iJU0zAUfxnV3K8IpGAN8H/AKHif61dZ8aoP0WvAwEnlbmRiSGtmBaw4si6sj9u2r+V9SJhTL6kZXthQwrAGcaDn3TBFLJNMI7DOwS88VUABjalcGzkUSa79tYw8jxxySesLRRZvJHMMuWAq8Yz8Z1ObD6eliC+juYozi7jYk0D3BI8Hz/fU30vpybZZGMtMRTSuwXxgKKpR+BZ0CH0x0X+FUAlTI1k33XseGLXl2LHHgaPrHe8DFt0YK0j01kkBO7X3NUT/dfnWnqP1HFDFwgBbNgi6zkkWbJPyf8AXULtnm5eu7yRozZAFuxOSFxyA7Y82fitBKbaLcpHL6fAgt7VNKw7g3QACk/Pb5xryOUGNaiZrtYUN/eaDWD5F1Z8C9bepzy7gx/wpZ4gXE6xNks1Ue4wR3HzZGt/UumbiaCHnEV4PfBaDEE9iT+w7VoFN/syjq5lPNkoKR/LZR5FD2lasscUfxqP6gWDcGYMrAqrILH2llHsBe/a3c5FUR5YlkKxmBEAkv3kDlxDkfy+Quge5H5rGdL7YLj0z/ILhTzCKFk4uCVF8arlnQbRFveQbbMaINEL2U5UW3eu5450lu9s0LxHcLN6vMEmSyHPIciKNYUHAINHWew3LM6J6ssBVFEJ5KKHEcuRIIIJyDWa1q+odtJzjuU7llUO5ViQQCCGIOM5FKRd6Dqn0RNy2O3PwnE/gqSK/pVa81o+gIjHs0jIyjOvn5Pzn++vNBVfrLHUvbfJoKseLD5//nvqN23R228YKc0LL7lldQhNE5zZHz3OdTv+JO39OeDcUGBBjZKy2RVeOzH41DbV4g5lkcMckCRgREFA+bybA7Y7DQY7vfDjG4YMsRDM5wgYEexZJKYgrm8nHfT3TPUQzJahhETyyArEErR7f7E0NaOo7VxDbhghJQB2ouACA5ANBexF1i71r6bMxkjQunFIVe17ySOCASbon215x8d9BKwRyN0/bR7YpGWP8xiR7DkmwTd2c1qF63u0eXaLEwjCTr6fglMWSDn3G6A7576k+nQtD6jSbxOMlvwPFnEtAUvGwqgcVIzf41RIEVp0nnc8Mgl2IKsRYA4nk3HOQME15GgsX0fEX3h4QMkKs/AmxQYMSArCxeOw1f8AZGwpaxij7e4A72RR/pqpdET092SrSNXrMxc9wFod+57ePGrVJODAlAAFGNduyk/toKon+ISllWPbySHi2VPKgO4cAWCcnPzp/p31JBu5aDhX4gLFIoV7yTxJFWa+Nc++nvT3Bf1GURqDyI5KAB2UMbsdhdWPn5sfCBVDV6jKWb1GJDM1CimR+od6qgK0Fvm6bHJGeSLyqiyrlCT2wM8Tf9tVGWWUSJG6KjozepISDyBwoC32/p476tO334ecBVsbrbCaj25AUarzkA/sNVPq8TN1CNfW4JIEMguuZQJXiwLarFd683oLn0WEQSbhI1XjGEJCj3PK+SWJ/pVf5s6d6nIUT3gNYJYAnzWMntqq9E+qV9SRrUCQH1HjPNY+LcVY5uiCR2P2/Gs/qz6gWMGESI89MxGb8AY+cih2xoIXfqnq7eXbn0zMpLIP0sDQbJGMnJx86yaKFfUaHlzCPaqCffVAjjZIJZu/7WL1G7jeBpYXWYA+kiPGFynlwXb2jt++Tp3q+7YIsfDgQUVFRQSeAHqMLvs3FbJu/B8BLLto24oYJ4yVADkewt5LKfA+RWlt1toVAMXOvUMLFxWasFAF+0ZsZ0u0ApjLIrerbDLSYU1gg4OaxWaxrSzwrwDSMycgfUduwINhLNAgA3m8jQdI+hGDbRXGA7Oyi/BY140aY+ioGTYwBwQ3AEgijnOR80deaBf6+6aZtoxUWyWwA8iiCLokYN4+BrnvTZ52jX02jiHNy5CKWBYiwLsWX5EiuwHzrsziwQe2uPdeibZTOmaLBo8Xanv4JBrORVg99BlvIDMCEmkZi6L6jvyBBIsAD2iyLwP79taNoWsciIuQa+ZzwqjZDY4tmxVhiOw0/wBF27uzIkcsSA4L2OWB7zIb/elAGlZtuWeVo2YpGVGbK2Bk0BZUEnHY2fjQVvpnSjMylJn9JLHqR2QUpS18SADZ8V2snA1LN0XbtI70RGzMRJxolQTyW7PcVXY9zQ87/VjVhyb0lJ94VWJDAfbSgjlWMVemN/17hC23ELgMWqOQW6hh/mF1iyGP7Z0G/o8qmWRAp4/w7kk2Gusm2pmB7Wa8/I1ZtjuUaJYjklCgs5NIVqqNGr1QN39RNPERt0dnI9NpGAXgALI5diTVk5FfvqOi/ioXjlBPIBjRoNmgaU4I/wDMaDX9M3FHYPsF2sgunrIND3Jddsg3danmlUW0YZoGAyy92IUMik/ZXz++CBqCg6NTXBu1Uu5aRZ/Y6MbPIA+xrNnHg1qRPURsuezMsUwkJ95J9q8c8vGWIojwDoLXsIYmWN43Xht0mQf9qOUZc3eFU+44PfVZ65EZeqOBJ6YjCC6xR8Cz/p2JGe2s9n1WOLkyEyGSALPTVXEinBriDk2BfjTu8kgZm3COlPRk5OQVYCuXDBIIOQtnGgxi6qsM5UwtIvEBeDKihgQW5HCm8Ai69tVpT6g6t6u5Ev8ADFCVPPiORKrlQwFUQR3+DrF+qQ7aZyCszSMODEcgvGzyIH6s9h4GfjWXT5Y/RdhIqEl248ixRSPatkWxYjt2GdBlKCYRUQDGTmrs5UrZJza+ckk4oWdCxfcVYSyrSqrMA0iglmcD9XJ80O4Arvo2jf8A24RnC8k5M5s0CMC8WWHj4Gn5+pJKi840eIV741KyK4HYq3b/ANHwMaBfcIaAmhaKOwTjjy73IpP2PRFg0D/TXvTumLuXEQHJC/ppgD+Xy9z14BVRn/u1hv8AbSCMQRzeqkg5xsBfFDggqxJFGz841b/8Ouj0p3LLRZBHEP8A8a/q/dib/atBdlGMaNejRoA6qH+InS+cSzKMxfdmvb8/0/2J1cNYuoIoi/30HFejbZxGYTuJkjuzGkhJ4nwGYcqrOO4YanopTCikKgjc8AFbk5JtQT+5u/OmfqDoo2konQL6ZYDI+0YJs9+3knwqgar8G8Qeq4S3W2ZADyYMQAyrxtQSSbHzgdtBt38JjLGwqghVY0ExRAJbACnl7gLvznTErLOY/UiVOC21Lkdzz5cv02D+fnxr3qLiDaS7iQyc9wVqNlv0wtkLwq+CkmzWcZ0tt+iSIhbb23ALzV2AVj7zahcpfkCrsWDjQLybiJ44+C2g7txBsHuxANsWx7T/AJdLpv8AbtwjeMxJ6jVKyuGNADiCcgkj+2mdp1aP3IUHIqaeRaPJivYio2GCcVVDuTrDb8aKv/NjINf56pTRVgDZU0MEiyRjQR3Vd5s1hqZWklYnjmioyFNqQoCm8585A0ivVG3M8dbdUWIHgSDkigeTHDDsSTgYyNM7fpUTMeMKcXVgTIrNwPggYY/HkDFgYue2lbdCixnmoDE1m8qfYBRAvt8/toE+pqjR0gPPkrMAuJApokk90yMeOPu7jWU8yllRR/MCXKzABF74Fea8ft862b8/y2h9NV5FKk5E8QA1tQNj/Nfm83215vNyoV18njZdSS4Aai0QAb9NFarIwNAm20i5hoELxIgPCgACSCeVmwxB74HxY01DOqhiqoC5Den+lP1e5vK5viMms6ZPS5WkdmDK5CODaciMKCAPalYwBd+dZbyDbBU5EpGbdJOJHp54kfmiaIJvAOgb6HtC6IrR+okn8wTxsG962cjFLnC1XfSU5lgklYMi8gAWCc4ZAP1EXSlSe2DnzrXHsVhbj6ZR42LepGbUqFJU1dEVZrP9Nbfp/aNxWMIWS+UMbe1pGui7qDQVfOKwfk6Bv6b6U80ojfDMgMnAcRFB+mIAfazk3+w11OKMKAqgAAUAPAGkui9OEEYXkWc5dz3dz3P/AMeNSGgNGjRoDRo0aDVutusilXUMpFEHsdc3+rPpBoSssRkKLnkDbR0bzWWUk2Tk4Gum68I0HDzJ6gX1WPqgpRYCmDX3agCTQ79r+dTPVjfp7VXHGkkkdSBzLGhgG67DNCtW3rv0RDNbIBGxywzxbt3UH29h7ko6ou/+lpdqye11C2AyjkjihZYgWhJ+cDOdA8/RjP8AwsUIUxROxIc9zfdeX3AXkD4FazTp6vKywTMqJJws0Q5PelYEGqAsC9aNv1uBZVdefONVj8GMGmUGxZGbNDv3019P76JaLSBvSUmRh4OTgfk+ADoE5dl6ThDIhaiC6xGgfg8QCTQBwPGdZjoUrGR3nCLGe6pZqgVYE4IIo+RZyNbthKWLMyhebglhdgH29vFL86kJ9yyDcJIBEDyWNmYcWJ+wA2fCj++grXUumenGoPPkYeQHqGs2vEDzVjv8itSXS+ihY1YAo7MLviCookErbAEkmic0O+vd9vhKdkkhUSrQlN9uWWz240uc5sax23WVV50kBcuclB+oWVIKg0OJH7V2zoF5Yood05fkymNyxJJKvjiCe4CgA0xPg693KuVMclohHqIQvJmOAfb3Jb4/Oje8g4SOg5oFQvqO1EWVA+2we7fBzq09M+kGY8pC0dgA+7lIR8c7IX/9c/nQQnTOnPOY40iHFFHFWNpHWLkI++Qj9INL2Or90jo6QWQLkf73Pc/8D8DGmthsI4UCRIqIOwUV30zoDRo0aA0aNGgNGjRoDRo0aA14Ro0aCH3n0xtpDy9IK1g2ntyLokDBq/IOq1v/APDoFSI5VNUQJYwaoFRleJxd5vOdGjQRU305Pt1ZIzHxbBBkbPtqzcRz92LrI0dF+kpiWPJLNUWkZ673Q4KBgr89jrzRoJYfQ0z/AHTxKBX2RA9q/wA9g0RYseTqW2n0bGCTLLJJ3HG+C0fkJVnv/fRo0E9sunRQioo1Qf8AaANM1r3RoDRo0aA0aNGgNGjRoP/Z"/>
          <p:cNvSpPr>
            <a:spLocks noChangeAspect="1" noChangeArrowheads="1"/>
          </p:cNvSpPr>
          <p:nvPr/>
        </p:nvSpPr>
        <p:spPr bwMode="auto">
          <a:xfrm>
            <a:off x="63500" y="-146050"/>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4102" name="AutoShape 6" descr="data:image/jpeg;base64,/9j/4AAQSkZJRgABAQAAAQABAAD/2wCEAAkGBxQSEhUUExIVFhUXFxgZGRgYGSIgIRwbHCAbHh8bIRsfHSkhIB8mHSEcIT0hJSstMTQvGR8zODMtNy4tLisBCgoKBQUFDgUFDisZExkrKysrKysrKysrKysrKysrKysrKysrKysrKysrKysrKysrKysrKysrKysrKysrKysrK//AABEIAJYAlAMBIgACEQEDEQH/xAAbAAACAgMBAAAAAAAAAAAAAAAABAUGAgMHAf/EADoQAAICAQMDAwMCBAUDAwUAAAECAxEhAAQSBTFBEyJRBjJhQnEUI4GRB1KhsdEzYvByweEVJGOCov/EABQBAQAAAAAAAAAAAAAAAAAAAAD/xAAUEQEAAAAAAAAAAAAAAAAAAAAA/9oADAMBAAIRAxEAPwDt66y14Br3QGjRo0Bo15eqz1v64223DHlzKiyFIr4+4mu99r7HQWa9YvIB3IH7nXMOo/Xm5cn0owkYu3vC15LEWcX2H9dUz+On3BiDyoVmsED7jXcMWyAfitB3M9f2t1/Ew38eov8AzrN+tbcCzPHX4YH/AG1w2LYvJIEjlkZ6JrkfuBv4Pdrx81rZtumTlFkgj3Yu6jNjhxwCW4gkHwK0HcY+qQt2mjP7OP8AnTYOuH9L6ZMkhDysGVV9T2g5N4phjz/bU7tTvVIMbDgXIWnMZYVmgQUu77jOg6nevdc76b9fFMTcsFr9RAjDj3HIHgxvH6dXTp/Vo5rCtTA0UOGB+K/40Eho14Dr3QGjRo0Bo0aNAaNGjQGlOo9QjgRpJXCIoyT/AOd9autdWTbJyc5NhV8sf+Pk+NcU6v1vc9Rlccl4DkvEZAAOeP8ATHLz+2gnfqr/ABAknb09pzQKTbnHLj3BI/p7QbzeqlLs0O1LQu53CsLHYLGwNEKO64PtwAS3fWrYc9y0UO2iCqpbGfbywWloUaof7as+26K+1Ztw382Jh6biQf8AUFX9qg5OAO/Y6CK6NvcMIFZ4wg9VQpIYfA+KJ8fOpCbbQbsEJt3gkVPu54UXQBHYWeQ/FDUsOsRojhY2jTiojKj30M8+AGBWfd8HUb1AOIhK5LLJx++Qmy/kqgA8eTjOgkZN2ElVEcpHQwKwCQDyIumFlgMd7o6y3PUg8AgTdFrlLMxkz6bYChiQbIBbv2H50imyRRGrtGXdCSERQE42OPJg13yq/AAPbW6fbttwkrAhS5HqNxpbwB7UBu8Vdf8AsDkeySL1PTlVkLAi+5r5IN/uc4OlPqTdN/DhWjJKSLxkUHiyyhqZTRojIvxYOKzt6TvEHCgGIA53H47KQ1hhjxkjWwHb8kCjgFOAC0iYPgEgrR8gEaB2DMM03JfV5rYPuCqa7ZHLHn5xqHj6a6OzRqWCLhWNBGUGgjgllssx/NAZ763dQiI5nksaSrw9QEGNhYtu5OKwuc+dPR7wbdQoX15iKgXstV97X289/AxoGOj/AFdJFIUmLyKqktyX3qFH3ChTr5JFVfnV+2u5WRA6MGVgCCNco6jsmkqNyXkReRcVwQnvxxZPwuRjTnQevybSQoVd42AYqQeef1r/AJj3LdgMV8aDqOjWuCZXUMrBlYWCOxB862aA0aNGgNJ9U36QRtI5NL8CyfgAeT+NOHXM/r/q/rSGBXKcAaNYL/qJPjipAF+XPxoKd9Q77edReSWNeSQ0XVSaomggObGCWI1j0/6SDrGZZzHQ5Wp7uSQCLPjGD+NTOwiZ4gOngL6dMgsozmzcpBoPyNAg+DjvrXPvhLPNGYGil5sqUSORvDAdvaADZ7130D77ZIST6bJOR3jI/m4rmQcL3vl+/wAa0bzcbl4UkjKiGMj38uyg5cLRI7YZsnNAecJd6shp5rUBVYgZlprJ7/8ATFHF2xbPtGt3R91HG5cICrgGZQwfmSTQrjggG8kk0R4B0Ef1CVl5whDfdkB5USQAWHfF2asnkO2tibZNrCGeVQH52mbGFNCz3FjtrzrnSV/+oNEnINKzPJO78OVcWKqfgChXy341tj3SvtmCbYuYZuCvZf2yKDJKLwT7e4xnQOdC2yOQh3SxqQxdV49xQo8vdQ/tdjxqf61teGxRJJI1SMqzSEYPHINebNH+uqTtelj+HSNYWYgL6nMMyhh2Csg58iS1jkMeNWx4BLBtahYRoOTo1ngwCkBhgsBd/wBNBXd3vI4xCvElntwHFNxxXMLRts0PGtonSak9ZQwQH0wCHyL4Bga435q/Na0b6Z1G4M0PEupCXCeXA3xOOxFZBPn+7PVt/CIITFJ75ELqhU8mH4WqzbfcRYXPk6BrZbkrGqM5RwpLc/1p3UkD77GDee2c6x25Rw2B6iAlcBl5DA4kjAJIpc+dDdOE8EcrTRmEnIj7xvk8vUBJ7/pNHP7aXm6jFKxjhB4JbSyqMAhatD35Yq9BKbHfEioLIa7lB412wrEG3Jx2xqF6jtkTnG8su4nWjYLSenm7Yk0DftIXH4PbRAJpAwVjDIYQeHILeDTLZPHN+0AdsnI1M7DYHbooh4iRwGBY2FfPeiLvNsQax/UGvoPr/pkbeaxyPtJ7K5OV/Ck9rrNjxromuF9c3oDJlZXZWXccDSgWeFNQAkFkkgXrq30b1Iz7deZBkj9j/kjs37MtN/XQT2jRo0CnVd4IYnc17Qav58f66410nZvL628BklaNmCIooOD+azbWxqtXz/E7ecYEiHeViAKJsgYGCPJHnXOFJWFFE4BSS+SnkrKoCkCiSK72RWdA7Bw5SGRzFKEUCi+OIOAHIP8Av++vJSBG8rE8nTODfFRxI/8AUxoX8BtPxNNJGI/XZll+1sFwhrkTyzxAOD+dAsvzjHqAoeKFbFC1VibyeILVWbOgiP4lXhCXEvqMCrMGyADTX281Y7GvxpyOWV4R6CXCWCKU+7vfO1vlnjj9tYRbeYcuEaFLtkZb5hsAdxQ/FH9/OmNt1CdTJuJFKBcx8Y64KwyfSWuRrsxvzjvQWLpUkkcMfqw85gpLIKZ1AwALN3Xx8ajo/qkvKUXZEyCuIa2GPOAADRyB+dRf04IfWikBk9dp+J93ZeJvl5o3yo+dXzoKPS8nc2vIgj/Q34Oe3+mgrm46xJGQJxsoCStqys7Am65cTjGO+sd59XmNxD6sKuwJMiQsRxIwaDZs/wC2qt0/cRT7mXcS+pdP2AwpHmzR/bvkVpjabBdmZOR5ke6JVNt7rr3Afd+O1WfjQWDd9X3yxcwizXigpRqOb4seV12FHudQw+rV3LCOWArKVZEHI4L1allAZO1dvOsotiNxuNtKjzSS+oCzPVBBxJN/IIPb5zq0fwUUqyPuI43RuUg5feFvupsNV/76Cq79mij4CIxMXFgstHip7BQpIHcmh+dSXTdgvJCipToq8LPuYD7mP4BPa+/nTXQfqEUUTatGAVXl6VclJIsqVBB7ADN2Tpf6j603OMiKJ+JbNUq1Q+6wQ4OePwaxoFep7Z1kjriHLllGPcCQHjJ5BgvGjX4GnNurhKjnb0wLdLAIvP8A1ACo5AWR4zWkdjNNLNFNO/ocg3GvaAhAtgznucfd8140pt5fUZ/dw4SEWDakNXGrYqexwo/UdBKRRbbbK/JUncrSpHZVEAILcrAY1gt+BrR9EdVeGdG4sInPpv7QFCsT6ZoDuGsEn5Fa83cySOkSbeSUKCoLBgncWCiLy7/J+dK9V24S6DCWg7ReEcm1UnvWPtGRy0HbBo1q2k3NFcdmUMP2IB0aChf4h7i9zCnKuKE9sW3Mi8YFxjyNRUEyM1nYygE2pQkczxBsAMO6gHP/ADpn63Vn6gqK1WI7IF+0B7/b7ru+2vObqyB/ctni6m171WPxivzoI5N0vpM8MUiFI3VY5COfquXUL2uwyjJs5751I7TprqrokyFRcaBf86mssbAsVjH+usuuIodZFDKzFS4A/KUT/Uefzi9V/abn0oxHAXZyFAP+crXIMay1D986DDZ9PBkkWUqHV1RvUZQVHEfLUFNgUc32/G/qoQbmWDgZnY2DEOLpxBAyboWfHmycYFl3P0zGJJp3nj9Oce9HRSM4IDE1ZJr/AMN1f6h6UPWbcqZWLOfYEIvj5J9rcRfcA9z38Ax0Qg7uKKU1NE0dsAKJa7iJU0zAUfxnV3K8IpGAN8H/AKHif61dZ8aoP0WvAwEnlbmRiSGtmBaw4si6sj9u2r+V9SJhTL6kZXthQwrAGcaDn3TBFLJNMI7DOwS88VUABjalcGzkUSa79tYw8jxxySesLRRZvJHMMuWAq8Yz8Z1ObD6eliC+juYozi7jYk0D3BI8Hz/fU30vpybZZGMtMRTSuwXxgKKpR+BZ0CH0x0X+FUAlTI1k33XseGLXl2LHHgaPrHe8DFt0YK0j01kkBO7X3NUT/dfnWnqP1HFDFwgBbNgi6zkkWbJPyf8AXULtnm5eu7yRozZAFuxOSFxyA7Y82fitBKbaLcpHL6fAgt7VNKw7g3QACk/Pb5xryOUGNaiZrtYUN/eaDWD5F1Z8C9bepzy7gx/wpZ4gXE6xNks1Ue4wR3HzZGt/UumbiaCHnEV4PfBaDEE9iT+w7VoFN/syjq5lPNkoKR/LZR5FD2lasscUfxqP6gWDcGYMrAqrILH2llHsBe/a3c5FUR5YlkKxmBEAkv3kDlxDkfy+Quge5H5rGdL7YLj0z/ILhTzCKFk4uCVF8arlnQbRFveQbbMaINEL2U5UW3eu5450lu9s0LxHcLN6vMEmSyHPIciKNYUHAINHWew3LM6J6ssBVFEJ5KKHEcuRIIIJyDWa1q+odtJzjuU7llUO5ViQQCCGIOM5FKRd6Dqn0RNy2O3PwnE/gqSK/pVa81o+gIjHs0jIyjOvn5Pzn++vNBVfrLHUvbfJoKseLD5//nvqN23R228YKc0LL7lldQhNE5zZHz3OdTv+JO39OeDcUGBBjZKy2RVeOzH41DbV4g5lkcMckCRgREFA+bybA7Y7DQY7vfDjG4YMsRDM5wgYEexZJKYgrm8nHfT3TPUQzJahhETyyArEErR7f7E0NaOo7VxDbhghJQB2ouACA5ANBexF1i71r6bMxkjQunFIVe17ySOCASbon215x8d9BKwRyN0/bR7YpGWP8xiR7DkmwTd2c1qF63u0eXaLEwjCTr6fglMWSDn3G6A7576k+nQtD6jSbxOMlvwPFnEtAUvGwqgcVIzf41RIEVp0nnc8Mgl2IKsRYA4nk3HOQME15GgsX0fEX3h4QMkKs/AmxQYMSArCxeOw1f8AZGwpaxij7e4A72RR/pqpdET092SrSNXrMxc9wFod+57ePGrVJODAlAAFGNduyk/toKon+ISllWPbySHi2VPKgO4cAWCcnPzp/p31JBu5aDhX4gLFIoV7yTxJFWa+Nc++nvT3Bf1GURqDyI5KAB2UMbsdhdWPn5sfCBVDV6jKWb1GJDM1CimR+od6qgK0Fvm6bHJGeSLyqiyrlCT2wM8Tf9tVGWWUSJG6KjozepISDyBwoC32/p476tO334ecBVsbrbCaj25AUarzkA/sNVPq8TN1CNfW4JIEMguuZQJXiwLarFd683oLn0WEQSbhI1XjGEJCj3PK+SWJ/pVf5s6d6nIUT3gNYJYAnzWMntqq9E+qV9SRrUCQH1HjPNY+LcVY5uiCR2P2/Gs/qz6gWMGESI89MxGb8AY+cih2xoIXfqnq7eXbn0zMpLIP0sDQbJGMnJx86yaKFfUaHlzCPaqCffVAjjZIJZu/7WL1G7jeBpYXWYA+kiPGFynlwXb2jt++Tp3q+7YIsfDgQUVFRQSeAHqMLvs3FbJu/B8BLLto24oYJ4yVADkewt5LKfA+RWlt1toVAMXOvUMLFxWasFAF+0ZsZ0u0ApjLIrerbDLSYU1gg4OaxWaxrSzwrwDSMycgfUduwINhLNAgA3m8jQdI+hGDbRXGA7Oyi/BY140aY+ioGTYwBwQ3AEgijnOR80deaBf6+6aZtoxUWyWwA8iiCLokYN4+BrnvTZ52jX02jiHNy5CKWBYiwLsWX5EiuwHzrsziwQe2uPdeibZTOmaLBo8Xanv4JBrORVg99BlvIDMCEmkZi6L6jvyBBIsAD2iyLwP79taNoWsciIuQa+ZzwqjZDY4tmxVhiOw0/wBF27uzIkcsSA4L2OWB7zIb/elAGlZtuWeVo2YpGVGbK2Bk0BZUEnHY2fjQVvpnSjMylJn9JLHqR2QUpS18SADZ8V2snA1LN0XbtI70RGzMRJxolQTyW7PcVXY9zQ87/VjVhyb0lJ94VWJDAfbSgjlWMVemN/17hC23ELgMWqOQW6hh/mF1iyGP7Z0G/o8qmWRAp4/w7kk2Gusm2pmB7Wa8/I1ZtjuUaJYjklCgs5NIVqqNGr1QN39RNPERt0dnI9NpGAXgALI5diTVk5FfvqOi/ioXjlBPIBjRoNmgaU4I/wDMaDX9M3FHYPsF2sgunrIND3Jddsg3danmlUW0YZoGAyy92IUMik/ZXz++CBqCg6NTXBu1Uu5aRZ/Y6MbPIA+xrNnHg1qRPURsuezMsUwkJ95J9q8c8vGWIojwDoLXsIYmWN43Xht0mQf9qOUZc3eFU+44PfVZ65EZeqOBJ6YjCC6xR8Cz/p2JGe2s9n1WOLkyEyGSALPTVXEinBriDk2BfjTu8kgZm3COlPRk5OQVYCuXDBIIOQtnGgxi6qsM5UwtIvEBeDKihgQW5HCm8Ai69tVpT6g6t6u5Ev8ADFCVPPiORKrlQwFUQR3+DrF+qQ7aZyCszSMODEcgvGzyIH6s9h4GfjWXT5Y/RdhIqEl248ixRSPatkWxYjt2GdBlKCYRUQDGTmrs5UrZJza+ckk4oWdCxfcVYSyrSqrMA0iglmcD9XJ80O4Arvo2jf8A24RnC8k5M5s0CMC8WWHj4Gn5+pJKi840eIV741KyK4HYq3b/ANHwMaBfcIaAmhaKOwTjjy73IpP2PRFg0D/TXvTumLuXEQHJC/ppgD+Xy9z14BVRn/u1hv8AbSCMQRzeqkg5xsBfFDggqxJFGz841b/8Ouj0p3LLRZBHEP8A8a/q/dib/atBdlGMaNejRoA6qH+InS+cSzKMxfdmvb8/0/2J1cNYuoIoi/30HFejbZxGYTuJkjuzGkhJ4nwGYcqrOO4YanopTCikKgjc8AFbk5JtQT+5u/OmfqDoo2konQL6ZYDI+0YJs9+3knwqgar8G8Qeq4S3W2ZADyYMQAyrxtQSSbHzgdtBt38JjLGwqghVY0ExRAJbACnl7gLvznTErLOY/UiVOC21Lkdzz5cv02D+fnxr3qLiDaS7iQyc9wVqNlv0wtkLwq+CkmzWcZ0tt+iSIhbb23ALzV2AVj7zahcpfkCrsWDjQLybiJ44+C2g7txBsHuxANsWx7T/AJdLpv8AbtwjeMxJ6jVKyuGNADiCcgkj+2mdp1aP3IUHIqaeRaPJivYio2GCcVVDuTrDb8aKv/NjINf56pTRVgDZU0MEiyRjQR3Vd5s1hqZWklYnjmioyFNqQoCm8585A0ivVG3M8dbdUWIHgSDkigeTHDDsSTgYyNM7fpUTMeMKcXVgTIrNwPggYY/HkDFgYue2lbdCixnmoDE1m8qfYBRAvt8/toE+pqjR0gPPkrMAuJApokk90yMeOPu7jWU8yllRR/MCXKzABF74Fea8ft862b8/y2h9NV5FKk5E8QA1tQNj/Nfm83215vNyoV18njZdSS4Aai0QAb9NFarIwNAm20i5hoELxIgPCgACSCeVmwxB74HxY01DOqhiqoC5Den+lP1e5vK5viMms6ZPS5WkdmDK5CODaciMKCAPalYwBd+dZbyDbBU5EpGbdJOJHp54kfmiaIJvAOgb6HtC6IrR+okn8wTxsG962cjFLnC1XfSU5lgklYMi8gAWCc4ZAP1EXSlSe2DnzrXHsVhbj6ZR42LepGbUqFJU1dEVZrP9Nbfp/aNxWMIWS+UMbe1pGui7qDQVfOKwfk6Bv6b6U80ojfDMgMnAcRFB+mIAfazk3+w11OKMKAqgAAUAPAGkui9OEEYXkWc5dz3dz3P/AMeNSGgNGjRoDRo0aDVutusilXUMpFEHsdc3+rPpBoSssRkKLnkDbR0bzWWUk2Tk4Gum68I0HDzJ6gX1WPqgpRYCmDX3agCTQ79r+dTPVjfp7VXHGkkkdSBzLGhgG67DNCtW3rv0RDNbIBGxywzxbt3UH29h7ko6ou/+lpdqye11C2AyjkjihZYgWhJ+cDOdA8/RjP8AwsUIUxROxIc9zfdeX3AXkD4FazTp6vKywTMqJJws0Q5PelYEGqAsC9aNv1uBZVdefONVj8GMGmUGxZGbNDv3019P76JaLSBvSUmRh4OTgfk+ADoE5dl6ThDIhaiC6xGgfg8QCTQBwPGdZjoUrGR3nCLGe6pZqgVYE4IIo+RZyNbthKWLMyhebglhdgH29vFL86kJ9yyDcJIBEDyWNmYcWJ+wA2fCj++grXUumenGoPPkYeQHqGs2vEDzVjv8itSXS+ihY1YAo7MLviCookErbAEkmic0O+vd9vhKdkkhUSrQlN9uWWz240uc5sax23WVV50kBcuclB+oWVIKg0OJH7V2zoF5Yood05fkymNyxJJKvjiCe4CgA0xPg693KuVMclohHqIQvJmOAfb3Jb4/Oje8g4SOg5oFQvqO1EWVA+2we7fBzq09M+kGY8pC0dgA+7lIR8c7IX/9c/nQQnTOnPOY40iHFFHFWNpHWLkI++Qj9INL2Or90jo6QWQLkf73Pc/8D8DGmthsI4UCRIqIOwUV30zoDRo0aA0aNGgNGjRoDRo0aA14Ro0aCH3n0xtpDy9IK1g2ntyLokDBq/IOq1v/APDoFSI5VNUQJYwaoFRleJxd5vOdGjQRU305Pt1ZIzHxbBBkbPtqzcRz92LrI0dF+kpiWPJLNUWkZ673Q4KBgr89jrzRoJYfQ0z/AHTxKBX2RA9q/wA9g0RYseTqW2n0bGCTLLJJ3HG+C0fkJVnv/fRo0E9sunRQioo1Qf8AaANM1r3RoDRo0aA0aNGgNGjRoP/Z"/>
          <p:cNvSpPr>
            <a:spLocks noChangeAspect="1" noChangeArrowheads="1"/>
          </p:cNvSpPr>
          <p:nvPr/>
        </p:nvSpPr>
        <p:spPr bwMode="auto">
          <a:xfrm>
            <a:off x="63500" y="-146050"/>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4104" name="AutoShape 8" descr="data:image/jpeg;base64,/9j/4AAQSkZJRgABAQAAAQABAAD/2wCEAAkGBxQSEhUUExIVFhUXFxgZGRgYGSIgIRwbHCAbHh8bIRsfHSkhIB8mHSEcIT0hJSstMTQvGR8zODMtNy4tLisBCgoKBQUFDgUFDisZExkrKysrKysrKysrKysrKysrKysrKysrKysrKysrKysrKysrKysrKysrKysrKysrKysrK//AABEIAJYAlAMBIgACEQEDEQH/xAAbAAACAgMBAAAAAAAAAAAAAAAABAUGAgMHAf/EADoQAAICAQMDAwMCBAUDAwUAAAECAxEhAAQSBTFBEyJRBjJhQnEUI4GRB1KhsdEzYvByweEVJGOCov/EABQBAQAAAAAAAAAAAAAAAAAAAAD/xAAUEQEAAAAAAAAAAAAAAAAAAAAA/9oADAMBAAIRAxEAPwDt66y14Br3QGjRo0Bo15eqz1v64223DHlzKiyFIr4+4mu99r7HQWa9YvIB3IH7nXMOo/Xm5cn0owkYu3vC15LEWcX2H9dUz+On3BiDyoVmsED7jXcMWyAfitB3M9f2t1/Ew38eov8AzrN+tbcCzPHX4YH/AG1w2LYvJIEjlkZ6JrkfuBv4Pdrx81rZtumTlFkgj3Yu6jNjhxwCW4gkHwK0HcY+qQt2mjP7OP8AnTYOuH9L6ZMkhDysGVV9T2g5N4phjz/bU7tTvVIMbDgXIWnMZYVmgQUu77jOg6nevdc76b9fFMTcsFr9RAjDj3HIHgxvH6dXTp/Vo5rCtTA0UOGB+K/40Eho14Dr3QGjRo0Bo0aNAaNGjQGlOo9QjgRpJXCIoyT/AOd9autdWTbJyc5NhV8sf+Pk+NcU6v1vc9Rlccl4DkvEZAAOeP8ATHLz+2gnfqr/ABAknb09pzQKTbnHLj3BI/p7QbzeqlLs0O1LQu53CsLHYLGwNEKO64PtwAS3fWrYc9y0UO2iCqpbGfbywWloUaof7as+26K+1Ztw382Jh6biQf8AUFX9qg5OAO/Y6CK6NvcMIFZ4wg9VQpIYfA+KJ8fOpCbbQbsEJt3gkVPu54UXQBHYWeQ/FDUsOsRojhY2jTiojKj30M8+AGBWfd8HUb1AOIhK5LLJx++Qmy/kqgA8eTjOgkZN2ElVEcpHQwKwCQDyIumFlgMd7o6y3PUg8AgTdFrlLMxkz6bYChiQbIBbv2H50imyRRGrtGXdCSERQE42OPJg13yq/AAPbW6fbttwkrAhS5HqNxpbwB7UBu8Vdf8AsDkeySL1PTlVkLAi+5r5IN/uc4OlPqTdN/DhWjJKSLxkUHiyyhqZTRojIvxYOKzt6TvEHCgGIA53H47KQ1hhjxkjWwHb8kCjgFOAC0iYPgEgrR8gEaB2DMM03JfV5rYPuCqa7ZHLHn5xqHj6a6OzRqWCLhWNBGUGgjgllssx/NAZ763dQiI5nksaSrw9QEGNhYtu5OKwuc+dPR7wbdQoX15iKgXstV97X289/AxoGOj/AFdJFIUmLyKqktyX3qFH3ChTr5JFVfnV+2u5WRA6MGVgCCNco6jsmkqNyXkReRcVwQnvxxZPwuRjTnQevybSQoVd42AYqQeef1r/AJj3LdgMV8aDqOjWuCZXUMrBlYWCOxB862aA0aNGgNJ9U36QRtI5NL8CyfgAeT+NOHXM/r/q/rSGBXKcAaNYL/qJPjipAF+XPxoKd9Q77edReSWNeSQ0XVSaomggObGCWI1j0/6SDrGZZzHQ5Wp7uSQCLPjGD+NTOwiZ4gOngL6dMgsozmzcpBoPyNAg+DjvrXPvhLPNGYGil5sqUSORvDAdvaADZ7130D77ZIST6bJOR3jI/m4rmQcL3vl+/wAa0bzcbl4UkjKiGMj38uyg5cLRI7YZsnNAecJd6shp5rUBVYgZlprJ7/8ATFHF2xbPtGt3R91HG5cICrgGZQwfmSTQrjggG8kk0R4B0Ef1CVl5whDfdkB5USQAWHfF2asnkO2tibZNrCGeVQH52mbGFNCz3FjtrzrnSV/+oNEnINKzPJO78OVcWKqfgChXy341tj3SvtmCbYuYZuCvZf2yKDJKLwT7e4xnQOdC2yOQh3SxqQxdV49xQo8vdQ/tdjxqf61teGxRJJI1SMqzSEYPHINebNH+uqTtelj+HSNYWYgL6nMMyhh2Csg58iS1jkMeNWx4BLBtahYRoOTo1ngwCkBhgsBd/wBNBXd3vI4xCvElntwHFNxxXMLRts0PGtonSak9ZQwQH0wCHyL4Bga435q/Na0b6Z1G4M0PEupCXCeXA3xOOxFZBPn+7PVt/CIITFJ75ELqhU8mH4WqzbfcRYXPk6BrZbkrGqM5RwpLc/1p3UkD77GDee2c6x25Rw2B6iAlcBl5DA4kjAJIpc+dDdOE8EcrTRmEnIj7xvk8vUBJ7/pNHP7aXm6jFKxjhB4JbSyqMAhatD35Yq9BKbHfEioLIa7lB412wrEG3Jx2xqF6jtkTnG8su4nWjYLSenm7Yk0DftIXH4PbRAJpAwVjDIYQeHILeDTLZPHN+0AdsnI1M7DYHbooh4iRwGBY2FfPeiLvNsQax/UGvoPr/pkbeaxyPtJ7K5OV/Ck9rrNjxromuF9c3oDJlZXZWXccDSgWeFNQAkFkkgXrq30b1Iz7deZBkj9j/kjs37MtN/XQT2jRo0CnVd4IYnc17Qav58f66410nZvL628BklaNmCIooOD+azbWxqtXz/E7ecYEiHeViAKJsgYGCPJHnXOFJWFFE4BSS+SnkrKoCkCiSK72RWdA7Bw5SGRzFKEUCi+OIOAHIP8Av++vJSBG8rE8nTODfFRxI/8AUxoX8BtPxNNJGI/XZll+1sFwhrkTyzxAOD+dAsvzjHqAoeKFbFC1VibyeILVWbOgiP4lXhCXEvqMCrMGyADTX281Y7GvxpyOWV4R6CXCWCKU+7vfO1vlnjj9tYRbeYcuEaFLtkZb5hsAdxQ/FH9/OmNt1CdTJuJFKBcx8Y64KwyfSWuRrsxvzjvQWLpUkkcMfqw85gpLIKZ1AwALN3Xx8ajo/qkvKUXZEyCuIa2GPOAADRyB+dRf04IfWikBk9dp+J93ZeJvl5o3yo+dXzoKPS8nc2vIgj/Q34Oe3+mgrm46xJGQJxsoCStqys7Am65cTjGO+sd59XmNxD6sKuwJMiQsRxIwaDZs/wC2qt0/cRT7mXcS+pdP2AwpHmzR/bvkVpjabBdmZOR5ke6JVNt7rr3Afd+O1WfjQWDd9X3yxcwizXigpRqOb4seV12FHudQw+rV3LCOWArKVZEHI4L1allAZO1dvOsotiNxuNtKjzSS+oCzPVBBxJN/IIPb5zq0fwUUqyPuI43RuUg5feFvupsNV/76Cq79mij4CIxMXFgstHip7BQpIHcmh+dSXTdgvJCipToq8LPuYD7mP4BPa+/nTXQfqEUUTatGAVXl6VclJIsqVBB7ADN2Tpf6j603OMiKJ+JbNUq1Q+6wQ4OePwaxoFep7Z1kjriHLllGPcCQHjJ5BgvGjX4GnNurhKjnb0wLdLAIvP8A1ACo5AWR4zWkdjNNLNFNO/ocg3GvaAhAtgznucfd8140pt5fUZ/dw4SEWDakNXGrYqexwo/UdBKRRbbbK/JUncrSpHZVEAILcrAY1gt+BrR9EdVeGdG4sInPpv7QFCsT6ZoDuGsEn5Fa83cySOkSbeSUKCoLBgncWCiLy7/J+dK9V24S6DCWg7ReEcm1UnvWPtGRy0HbBo1q2k3NFcdmUMP2IB0aChf4h7i9zCnKuKE9sW3Mi8YFxjyNRUEyM1nYygE2pQkczxBsAMO6gHP/ADpn63Vn6gqK1WI7IF+0B7/b7ru+2vObqyB/ctni6m171WPxivzoI5N0vpM8MUiFI3VY5COfquXUL2uwyjJs5751I7TprqrokyFRcaBf86mssbAsVjH+usuuIodZFDKzFS4A/KUT/Uefzi9V/abn0oxHAXZyFAP+crXIMay1D986DDZ9PBkkWUqHV1RvUZQVHEfLUFNgUc32/G/qoQbmWDgZnY2DEOLpxBAyboWfHmycYFl3P0zGJJp3nj9Oce9HRSM4IDE1ZJr/AMN1f6h6UPWbcqZWLOfYEIvj5J9rcRfcA9z38Ax0Qg7uKKU1NE0dsAKJa7iJU0zAUfxnV3K8IpGAN8H/AKHif61dZ8aoP0WvAwEnlbmRiSGtmBaw4si6sj9u2r+V9SJhTL6kZXthQwrAGcaDn3TBFLJNMI7DOwS88VUABjalcGzkUSa79tYw8jxxySesLRRZvJHMMuWAq8Yz8Z1ObD6eliC+juYozi7jYk0D3BI8Hz/fU30vpybZZGMtMRTSuwXxgKKpR+BZ0CH0x0X+FUAlTI1k33XseGLXl2LHHgaPrHe8DFt0YK0j01kkBO7X3NUT/dfnWnqP1HFDFwgBbNgi6zkkWbJPyf8AXULtnm5eu7yRozZAFuxOSFxyA7Y82fitBKbaLcpHL6fAgt7VNKw7g3QACk/Pb5xryOUGNaiZrtYUN/eaDWD5F1Z8C9bepzy7gx/wpZ4gXE6xNks1Ue4wR3HzZGt/UumbiaCHnEV4PfBaDEE9iT+w7VoFN/syjq5lPNkoKR/LZR5FD2lasscUfxqP6gWDcGYMrAqrILH2llHsBe/a3c5FUR5YlkKxmBEAkv3kDlxDkfy+Quge5H5rGdL7YLj0z/ILhTzCKFk4uCVF8arlnQbRFveQbbMaINEL2U5UW3eu5450lu9s0LxHcLN6vMEmSyHPIciKNYUHAINHWew3LM6J6ssBVFEJ5KKHEcuRIIIJyDWa1q+odtJzjuU7llUO5ViQQCCGIOM5FKRd6Dqn0RNy2O3PwnE/gqSK/pVa81o+gIjHs0jIyjOvn5Pzn++vNBVfrLHUvbfJoKseLD5//nvqN23R228YKc0LL7lldQhNE5zZHz3OdTv+JO39OeDcUGBBjZKy2RVeOzH41DbV4g5lkcMckCRgREFA+bybA7Y7DQY7vfDjG4YMsRDM5wgYEexZJKYgrm8nHfT3TPUQzJahhETyyArEErR7f7E0NaOo7VxDbhghJQB2ouACA5ANBexF1i71r6bMxkjQunFIVe17ySOCASbon215x8d9BKwRyN0/bR7YpGWP8xiR7DkmwTd2c1qF63u0eXaLEwjCTr6fglMWSDn3G6A7576k+nQtD6jSbxOMlvwPFnEtAUvGwqgcVIzf41RIEVp0nnc8Mgl2IKsRYA4nk3HOQME15GgsX0fEX3h4QMkKs/AmxQYMSArCxeOw1f8AZGwpaxij7e4A72RR/pqpdET092SrSNXrMxc9wFod+57ePGrVJODAlAAFGNduyk/toKon+ISllWPbySHi2VPKgO4cAWCcnPzp/p31JBu5aDhX4gLFIoV7yTxJFWa+Nc++nvT3Bf1GURqDyI5KAB2UMbsdhdWPn5sfCBVDV6jKWb1GJDM1CimR+od6qgK0Fvm6bHJGeSLyqiyrlCT2wM8Tf9tVGWWUSJG6KjozepISDyBwoC32/p476tO334ecBVsbrbCaj25AUarzkA/sNVPq8TN1CNfW4JIEMguuZQJXiwLarFd683oLn0WEQSbhI1XjGEJCj3PK+SWJ/pVf5s6d6nIUT3gNYJYAnzWMntqq9E+qV9SRrUCQH1HjPNY+LcVY5uiCR2P2/Gs/qz6gWMGESI89MxGb8AY+cih2xoIXfqnq7eXbn0zMpLIP0sDQbJGMnJx86yaKFfUaHlzCPaqCffVAjjZIJZu/7WL1G7jeBpYXWYA+kiPGFynlwXb2jt++Tp3q+7YIsfDgQUVFRQSeAHqMLvs3FbJu/B8BLLto24oYJ4yVADkewt5LKfA+RWlt1toVAMXOvUMLFxWasFAF+0ZsZ0u0ApjLIrerbDLSYU1gg4OaxWaxrSzwrwDSMycgfUduwINhLNAgA3m8jQdI+hGDbRXGA7Oyi/BY140aY+ioGTYwBwQ3AEgijnOR80deaBf6+6aZtoxUWyWwA8iiCLokYN4+BrnvTZ52jX02jiHNy5CKWBYiwLsWX5EiuwHzrsziwQe2uPdeibZTOmaLBo8Xanv4JBrORVg99BlvIDMCEmkZi6L6jvyBBIsAD2iyLwP79taNoWsciIuQa+ZzwqjZDY4tmxVhiOw0/wBF27uzIkcsSA4L2OWB7zIb/elAGlZtuWeVo2YpGVGbK2Bk0BZUEnHY2fjQVvpnSjMylJn9JLHqR2QUpS18SADZ8V2snA1LN0XbtI70RGzMRJxolQTyW7PcVXY9zQ87/VjVhyb0lJ94VWJDAfbSgjlWMVemN/17hC23ELgMWqOQW6hh/mF1iyGP7Z0G/o8qmWRAp4/w7kk2Gusm2pmB7Wa8/I1ZtjuUaJYjklCgs5NIVqqNGr1QN39RNPERt0dnI9NpGAXgALI5diTVk5FfvqOi/ioXjlBPIBjRoNmgaU4I/wDMaDX9M3FHYPsF2sgunrIND3Jddsg3danmlUW0YZoGAyy92IUMik/ZXz++CBqCg6NTXBu1Uu5aRZ/Y6MbPIA+xrNnHg1qRPURsuezMsUwkJ95J9q8c8vGWIojwDoLXsIYmWN43Xht0mQf9qOUZc3eFU+44PfVZ65EZeqOBJ6YjCC6xR8Cz/p2JGe2s9n1WOLkyEyGSALPTVXEinBriDk2BfjTu8kgZm3COlPRk5OQVYCuXDBIIOQtnGgxi6qsM5UwtIvEBeDKihgQW5HCm8Ai69tVpT6g6t6u5Ev8ADFCVPPiORKrlQwFUQR3+DrF+qQ7aZyCszSMODEcgvGzyIH6s9h4GfjWXT5Y/RdhIqEl248ixRSPatkWxYjt2GdBlKCYRUQDGTmrs5UrZJza+ckk4oWdCxfcVYSyrSqrMA0iglmcD9XJ80O4Arvo2jf8A24RnC8k5M5s0CMC8WWHj4Gn5+pJKi840eIV741KyK4HYq3b/ANHwMaBfcIaAmhaKOwTjjy73IpP2PRFg0D/TXvTumLuXEQHJC/ppgD+Xy9z14BVRn/u1hv8AbSCMQRzeqkg5xsBfFDggqxJFGz841b/8Ouj0p3LLRZBHEP8A8a/q/dib/atBdlGMaNejRoA6qH+InS+cSzKMxfdmvb8/0/2J1cNYuoIoi/30HFejbZxGYTuJkjuzGkhJ4nwGYcqrOO4YanopTCikKgjc8AFbk5JtQT+5u/OmfqDoo2konQL6ZYDI+0YJs9+3knwqgar8G8Qeq4S3W2ZADyYMQAyrxtQSSbHzgdtBt38JjLGwqghVY0ExRAJbACnl7gLvznTErLOY/UiVOC21Lkdzz5cv02D+fnxr3qLiDaS7iQyc9wVqNlv0wtkLwq+CkmzWcZ0tt+iSIhbb23ALzV2AVj7zahcpfkCrsWDjQLybiJ44+C2g7txBsHuxANsWx7T/AJdLpv8AbtwjeMxJ6jVKyuGNADiCcgkj+2mdp1aP3IUHIqaeRaPJivYio2GCcVVDuTrDb8aKv/NjINf56pTRVgDZU0MEiyRjQR3Vd5s1hqZWklYnjmioyFNqQoCm8585A0ivVG3M8dbdUWIHgSDkigeTHDDsSTgYyNM7fpUTMeMKcXVgTIrNwPggYY/HkDFgYue2lbdCixnmoDE1m8qfYBRAvt8/toE+pqjR0gPPkrMAuJApokk90yMeOPu7jWU8yllRR/MCXKzABF74Fea8ft862b8/y2h9NV5FKk5E8QA1tQNj/Nfm83215vNyoV18njZdSS4Aai0QAb9NFarIwNAm20i5hoELxIgPCgACSCeVmwxB74HxY01DOqhiqoC5Den+lP1e5vK5viMms6ZPS5WkdmDK5CODaciMKCAPalYwBd+dZbyDbBU5EpGbdJOJHp54kfmiaIJvAOgb6HtC6IrR+okn8wTxsG962cjFLnC1XfSU5lgklYMi8gAWCc4ZAP1EXSlSe2DnzrXHsVhbj6ZR42LepGbUqFJU1dEVZrP9Nbfp/aNxWMIWS+UMbe1pGui7qDQVfOKwfk6Bv6b6U80ojfDMgMnAcRFB+mIAfazk3+w11OKMKAqgAAUAPAGkui9OEEYXkWc5dz3dz3P/AMeNSGgNGjRoDRo0aDVutusilXUMpFEHsdc3+rPpBoSssRkKLnkDbR0bzWWUk2Tk4Gum68I0HDzJ6gX1WPqgpRYCmDX3agCTQ79r+dTPVjfp7VXHGkkkdSBzLGhgG67DNCtW3rv0RDNbIBGxywzxbt3UH29h7ko6ou/+lpdqye11C2AyjkjihZYgWhJ+cDOdA8/RjP8AwsUIUxROxIc9zfdeX3AXkD4FazTp6vKywTMqJJws0Q5PelYEGqAsC9aNv1uBZVdefONVj8GMGmUGxZGbNDv3019P76JaLSBvSUmRh4OTgfk+ADoE5dl6ThDIhaiC6xGgfg8QCTQBwPGdZjoUrGR3nCLGe6pZqgVYE4IIo+RZyNbthKWLMyhebglhdgH29vFL86kJ9yyDcJIBEDyWNmYcWJ+wA2fCj++grXUumenGoPPkYeQHqGs2vEDzVjv8itSXS+ihY1YAo7MLviCookErbAEkmic0O+vd9vhKdkkhUSrQlN9uWWz240uc5sax23WVV50kBcuclB+oWVIKg0OJH7V2zoF5Yood05fkymNyxJJKvjiCe4CgA0xPg693KuVMclohHqIQvJmOAfb3Jb4/Oje8g4SOg5oFQvqO1EWVA+2we7fBzq09M+kGY8pC0dgA+7lIR8c7IX/9c/nQQnTOnPOY40iHFFHFWNpHWLkI++Qj9INL2Or90jo6QWQLkf73Pc/8D8DGmthsI4UCRIqIOwUV30zoDRo0aA0aNGgNGjRoDRo0aA14Ro0aCH3n0xtpDy9IK1g2ntyLokDBq/IOq1v/APDoFSI5VNUQJYwaoFRleJxd5vOdGjQRU305Pt1ZIzHxbBBkbPtqzcRz92LrI0dF+kpiWPJLNUWkZ673Q4KBgr89jrzRoJYfQ0z/AHTxKBX2RA9q/wA9g0RYseTqW2n0bGCTLLJJ3HG+C0fkJVnv/fRo0E9sunRQioo1Qf8AaANM1r3RoDRo0aA0aNGgNGjRoP/Z"/>
          <p:cNvSpPr>
            <a:spLocks noChangeAspect="1" noChangeArrowheads="1"/>
          </p:cNvSpPr>
          <p:nvPr/>
        </p:nvSpPr>
        <p:spPr bwMode="auto">
          <a:xfrm>
            <a:off x="63500" y="-146050"/>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4106" name="AutoShape 10" descr="data:image/jpeg;base64,/9j/4AAQSkZJRgABAQAAAQABAAD/2wCEAAkGBhQSERUUExQVFRQVFhcYGBcXGRceGhkXFBwXGBoaGhgYHCceHB0jGRQUIC8gJicpLCwsFR4xNTAqNSYrLCkBCQoKDgwOGg8PGiwkHCQsLCksKSwsLC8sLCwsLSwsLCwpLCwvLSwsLCwsLCwsLCwsKSwsLCwsLCwsLCwsLCwsLP/AABEIAOcAvgMBIgACEQEDEQH/xAAcAAABBQEBAQAAAAAAAAAAAAAAAgMEBQcGAQj/xABGEAABAwIDBQUGAwcBBAsAAAABAAIRAyEEEjEFQVFhcQYHIoGREzJCobHBI1JyFDNigtHh8KIVQ7LxCBYXU1RjdLPC0+L/xAAaAQACAwEBAAAAAAAAAAAAAAAAAQIDBAUG/8QAKxEAAgIBAwMCBQUBAAAAAAAAAAECEQMEITESQVEFEyIyYXGRFVKBsdGh/9oADAMBAAIRAxEAPwDcUIQgAQhCABCEIAEIQgAQhCAM47xO77FYrEsxWErBr2Uw3KXuY4EF0ZHt0kPdIMb9c0CgPevtDZzjT2hhfaGYY73CYgSHNa5jxobCZd5LZljnfvt14fRw3+5ye2eARL3ZnNY3SwGUnW+b+G8XsMnYb/pB4YtBfhcTmvIp5HtF7eJxYdI+H11UDH95uL2o52G2ZQewENLnkxUaJEkkOy02zA1JiegyZuJzmA51MxYfDHIj6raO4vs+9tGpi6jiTUJpMECMlM3dIN/Hmbu9w6yldjO37D4PE0sDSZjHZsQC/Mc2axe4t8W/wFqvkIUyIIQhAAhCEACEIQAIQhAAhCEACEIQAIQhAAhCEACEIQALOe+zs17fCDEB0HDScu5zajmAxwcC1pHmtGVR2wE7Pxf/AKav/wC29JgYd3f9naNTF4Y42m32NdtYUsxhtSoxwZlEHiT4TEmImy+g8Lhm02NYxoaxoAa1ogACwACxHZmDNbYNYte4VMJifbUy0nMwBtMyIMtHiqOn+Fx4lah3e7fdjNn0azyHVPEx5BF3UyWyQNC4AOjg4JIbOjQhCkIEIQgAQhCABCEIAEIQgAQhCABCEirVDQXOIDQCSSYAAuSSdBCAFoXO4jvC2exxa7FUpGsEkeoBB8iqsd8Ozrfiv6+zdZR6l5JrHJ8JnbIXMYfvL2e8AjEtHJwcD9E9/wBoGA/8VS8yfuE7QnFrlHQoXLYnvN2ewT+0NdeIYHOPyCg7X738DRy5HOr5pn2UeGIjNnLdZMRPulHUgUJPhHbpjH4YVKT2OEtexzSOIcCD8is9HfrhP+4xHpS/+xN4/v1wopkso1nOIsHZWjzcC4i07il1Iksc74IPczhBUw+Npukte2m126zmVWuE6he9zXaKlRpV8PXqU6RFXO3M4CZa1rvETlIBY3Q7zqs72XtytRY8U6z6NOpBfkIBdBOWHajU6KnrgFxgkiVU50aMenc6vhn0/X7XYNnvYmjpNng8tWyk4btlg6hytxNIk/xR9ei+ZRRlLFAjlzUPffg2fpm3zH1bRrNeMzSHA6EEEeoS180bF7XYnCOBY90bwTuWt9mu9rD4gBtX8J9uJBO/db5q2OVSMWbSZMW/KO8QkUa7XtDmkOadCDIS1aZAQhCABCEIAFF2ltOlh6Zq1ntp026ucbXsFX9sNtjCYSpVL8hEZSADLpsIJuLX5SsB7aduq20agL/BSZ7lJpMAxBcZ1cb9BbjNWTIoGzS6SWd/Tyd12k79RdmCpT/5tWeB91g5wZJ3G29ZvtftJisW4ur1nvkzlJ8AN/dZoIBIsNFXUWTwA4lSmNAOk/qMf6QJ+ayucpHex6TFi4VsiimlDDTun1Us13DQMb0YP/kSmqrnOHicSOGg9BZRo0U3wiMae5tzy3eaVSw53k9Lx9bp9gIHLqpOEwL6hhg81JbB7MOZDAwpOpU4bLaGjMDf19NysGYGjRE1H5nflHFPO2kQJZSDWnRzzHpOqRGU12WxUv2ITAax3ofqomL2R7LxOIMbt6l4jaZcTmqu8tPK/wDkKMXtJvmcOZF/JAPdEWnsypVEtaY3JFTYdVricjweiuG1WmGtdV6NAIAHROsruBgVnN/UCPqm3ZRDFCMVHx9yjbs+obSR9fklv2RGoeeclX4xNT3nMbUH5hrbopZ7QkgQA4aFhaNP0zPogs6Y9opnH/sjh7pP8ySahBhwhwXR4irTf4mDLe7T8J89x4KqxlHNE3jj9OaRL2k/l2+hddnu8LF4OA1+Zm9rrg7tOn0C07s/3yYesQ2s00nk6/D9Z4Df5LCQS2xFk4WSJClHJKJiyaLHk7Uz6twW0KdVuam9rxyP14KQvlrYfanEYR4dTeYG4k9fqFs3YbvSZjIZVAZU0mbE21HMzfTkFphlUjlajRZMO/KO/QhCtMRgXe92odiMUaLT+HRJbH8QMO+bf9IXBBkkD15KZtSqX1nuJJJcZJ33471HZvXOk+p2ew0+JY8aih1rRbgP8kpwJhslLeYQXUOABJ+aSHWUvCUgGmo/3Wxbe4nQDh1TDgk4XAhrfaVDDd3NOOx7w3w/h0zoY8RUe7/xKg/QzcB0TD6sk+0BPCDEeWhQZ3K2BxUGW2PE3K9pNNR3icM3Fx19UzUc2xa4nlER5pt+ImxAgcB9eKjZKrJOIw4BBgcCCWz1gWhDqILSRSJ4HMdOQmSmGVsptHmPsnKtZx8WZ5PQi3WUBTF0mBzoDd1hng+Ui/mn2scfBmMEWBIk/wAJIsoheC0eIyOX3lJqeGJHPSPomKrJ5e4WylrjYCI9RvTNWqG2JD+Ym3QqOzFGRJkDcSf8CVNxIDW6jfm896A6aLGjigfel7eIjO3r+YJyvgvCHNOZp0I/zVVjQfhLS47m7vspeDxLmEtI/U0mzufVMLog4qhrKhMdlPJdDiqQiRo4SCeHA8wqSvSynkUmXJKaPKlKbhN0MQ6m8OaSHBLpyDHolvbN0iPPwyPpPsL2hGNwNKqPey5Kg4VGQHabjYjk4K/WJ9zXaulh31MNWcW+2e00yScodBBHBsw2++wW2Lfjl1RPK6rD7OVx7dj5dxGC/EI4kqPiKOXcRuK7btt2dOHxT2iIM1KcD4HE+H+XTyVDicOKjJ3jXosbVbHo8WZSin2OdD45psuSyIJB1H2Xj9P+SgbUKo69VaVngQ34aevNx16qvwZg5vy6dT/nyTpIkAm29Mz532PK9cl3jBDSLbrctycIaG+IujcSLnpyTdau0DLTJc3fmAtyb/VGFqsbJLZO48D0SK0thOTTXzG5e1qIbBDg4HhOvC4TpDnjM0kltzMQOkmSmAx7pOUQNQLT5IJocwwZ8c8iCBHXNZe1abh7rnFrRO6B6EqRhK7WEwIBj379UjwvP7wibGQdOHRMV7jdJtsz3tk/DAJvyMD0UepANvsrLD1W0yJcHZib8haCNRdRvDmNgCTIMuhvGw1KAT3HwwhjX2cH2IkHooBdBIGk6bipjaecmwLfzFoDzygc98KHUpXgggzodUDj9SSGtAzEug72gEg/lcCR6qKH+icpB1M3aYIggyJCUGmCGCW66AkDmdQkMk4LFBwLXb7HrucF7jtmVQ3MWHLx1jrGir2uymV0OzdrQ9rKhlrtCeG9p5Gx5JoXU4PY5o/RO0za6e2nla9wbuJ9FFY9BdLdWLzEODhqCCCOIX0z2S2v+04SlVJBcWw6CNW2vwmxj+JfM1RbN3I7RzYarSJ/duBDeAcDf1HyV2F1Kjk+p47xqfgve8Xs+6vQFWjTz16JkREupn32aSRBkAbwOhy4YcQXNBGoexwgtIsQQbggrf1xPbfsU6s79owwHtrB7JAFRom+nv8AuiSYgKzJC90c/Sajp+CXBiO3cLBDxF7Ec1VAWXQbWGdpjTWOfBURaQ4DcYjoVkZ6bFK4kwMygDzJ6x9vqnKWIIBy/MA/IhMySk4nEjLAkHeeP3CZndzkRn1C51z8vsFLqYUMaHe0Y4HhM9DwVclCoVEu6fBNdjhmDi0CIsLSnhtUZg5rMpF9bHyVewyvMu9Ow6E0SqmJJc5wgTqOSfo1pyi1NoPvNES7cXX3KHTdcTpzTwY2Sc++9hppuQRaFvq2I8JBdOfLDieR4J1jwwH3XF9hBILecj6Jh2T8zjbgPuV7iKZaGmAB6HrBJPmmQ7j1Roc1jcrg9oMnKST+UDqmqhc19j4hFxcz5yn6klufM/xET4TAI0zOFzbgoAMXt0QSiSK2Oe6xPCx0t5JNLEkCLWNuI4gHgeCbYCUkoJUuBb2yZykNPCY8iU6T4YG648v7SjD4ipPgm/wg29DZe1WOY4Z2lpeJFhpJE8NQUFbe5FrGfuigEv8AZ7m9hfqkYcalBevlPSFpncZjg2tiGGfFTa4fyOg/8bVmLqq7ruhq5cZUOVzvwHCGgE+/S4kWt81PG/iRl1sbwSs3tCELceTM17y+xjAHYuk3U/jtEQQfjA4zAMazO4zkuKw/iaz8lp4jX+i+oK9Br2ua4S1wIIO8EQR6FYJ2n2J7CvVYB+7eQNfcN2XNz4SBPEFZcsKdo7vp2otOEuVwcjQrAwCS3+Ln0Xm0HNIEPL3DU7o3QmGi53RxTtWoCBZoO8gRPCdyznUjGtyHlQGq2o4GrqwRIuM7DPlqm6ezSWhxcAOAu70RRP3ERcG4NdJANt4JHWymvxzr+6Wi0ZbX5FMezDX5SQ4SLgwD5hKNFvi8TQdQG5o6XHzlMT3IrDdSqddzc3hBbMXbYzoJGoUMKe0VXc2m5EgWF0hyPHYl0S0Bu6zRA84TWYZYy3nURpztdSzSqD3WlszYOmT0KgED15pkVRIo1qYM5HE6wH//AJn0hNggkz4eETAPA7wNylNIaAG1WiLmA7xdefBRRWLXHI4jUSJv6pByelzZBLXDiMxE9N4Q9kzILd4tIPKZUl2YtaS05yfC6B4gRpfekPJa0scyHb+XA25W9ExfYjUmZjcgDn/ZXmJ2nTdhWUjLn0j4HZSIBOlzpH0Co2XMfX+qU5sG8eRmUcCnBS57HlTSeW9PBmSndt3CegU7ZzGNbnqAHWJv5wou0cVncT8J0TLFK/hK0ha73I4BzXV3yAHMaCONyR6eL1Wf7I7Ne1hxdIJAa1nvue4wGwRa6+hOy2wxhcMynAzRL4/MdfSw8lbhjbs53qWoisXQuWW6EIWs84CzHvZwrW1aNQSDUY9rtI/DLS06a/iEX3ALTlnnfHT/AAcO+f8AeOZH625p8vZ/NV5flZr0TrNEw54h7uqec1xaCWw3cYAH9SmsUzLUgpeHo5jvng0S49OHVYT1HA5gaLi4OZ4Y+KJA5nkvfa5PczCq0uzOBBbHIAW9UzUZDoI03SDHmLLw2Nj/AMkwqwpuBNyRxIEn5p0GmbfiRvPhSMPlmXFw4ZY9Z/spT6shxHt3MHxZwAR+mEAyqm6sHYNpNqgiBuSWNpEwM7Z+IltvIN+6c/2exzS4Pc0fmd7p5ARPpKSHKQmngwSPxhfSxEdb2Ud7YAMG8+KbGOA/updPBUyAA41CZtOU+h19U3npiwY6RrmcR8hCYrPadEtEOolx43TQqkOD2eAgyIm0cJUinUbFmNAnQvf9jpzTdbEMM/h5XfwuOvGDaOSAXPB7UrOcJc+ZMm8meMJD3Exvy2B5efVMVat4SmvlFk+nY9br/ReusP7JzKwDxAkxucBHlBnpZMxxQLknPwIFMOm8aKGGyYFzoE5VxNomwVv2M2C/FYlrGi03PAC59BdMTahFyl2NQ7reyTWUhXqNkz+HI0I1cOc2B5LRkzg8K2lTaxohrQAByCeW6MelUeRz5Xlm5MEIQpFILFe+Ta2bGU6QuKVO+lnPMn/SGei2pfOXebVP+1cRyc0f6WqnM6idT0uHVm+yKvaeGzs9o3hf+qq6FWxvG4xP+FXuyagcMh0I+qp9p4M0amhjceIWQ7q8eP6PK72WDQ7TUxc/p3D1KY9on6OfSn4i4XDWyQOExbqEz7AzBsRzHp15JFsaHqOU65p5R90urSNNwBBG/wAj/hRhslw+eUC8+ojzlKeylaHP530+SZB8njhRJ0qBs/wHyShTNVxIgNEAXsAbNbHPj6pfs6Ee+/T1O7dx3yOig1EhrfgfNJ4OUgh06QZ8v6hSH4mwlgJEglwvG6fmkUsLVdDi6LWJdBjyuE2ysLmpLieJ38ydUw5PK7mk+GBYSAIg8OfHzTntTdpynN/C2RI1mJlJGJYYBaIHCASP1AX37k4/EU3eEUxEQPFcHrEm+4ygEyDUG5PUMPAJ/wCcJxmGi7p89ZSHumSiiy72QiL8uaQay8fU3BMpNjSH23K3Xuh7O+xw5rOHiqGB+kax1P8AwrGuy2zDiMTTpj4nAeq+oMHhW0qbWNENa0AdAr8MbdnI9VzdMFjXceQhC1nnQQhCABYF3p7Ma3aNUuOTOA9oiZsBu0uCt9WRd9uzYfSrAatLSeY3ehVOZXE6Xpk+nPXlUZhha+Ugq9cxuIpwdRoeB/ouXaVPwOMym+hEELIejyQ7rkr69E03lp+idbpY6LpcRsxlZgy6gWM/IyuZxWBfScQQUEFLx+CS2uYLoYQI94An56pynVc6AyiypaSG0zMcDFx1CjYLE0yfG0uA+HMBJ5nWOiRnOYwAzhrbkHbkElUuCbXLwHThwxtx+7d4f5uIUXC40smAPE3KcwnUzI4ac007G1Dq92kXcdOGuiMLVDXBxaHAGS0mJjdxSJqG24CrOgiOH16qRgq7gTkgk3uGmAObtE9icV7Voy0mjxuhzfe8VwwgQI4W3FQsxaYtO9AuUWD8dWgGWgSRIyCTzA1CcqY0kQQJj8rQJ4iAFXCqMsZTMzMnTTTTzSXvOhJgJkVFMW7FOcYnVN13gCJuhrSdAmqtLekWbcIaXoQUulTJIAEk6KJJGj9yWyy/FuqkeGmwkW+J1h9SfJbmuS7tNhihg2vLQKlXxOgRbcI9T5rrV0MUaieS1+b3cza4WwIQhWGIEIQgAXL94+yvb4GoBqzxjykH5ErqEmpTDgQRIIgjiDqlJWqLMc3jmpLsfJdRkWXtMK87a7COGxT6Z0DjB4jd8oVG0rn8M9qpKcVJcMutnYoM0NuOnyV+z2dZuVwE7iuOpVVZYXFERdMzTh3Qxtns0aZ8N5vbhpKpQXt59V3eE2xGt07XZhq3vsANr6fTVBDq/cv5RwHtRvEHlolipTjfPGftC6ur2Uou9yoRyIUf/qSJ/fMjoUqLFkX7vyjn6VcA2kjgDe3OEyag3Aq8xez2UAcrsxNp/tuUOnhm5ZIMnh7oRRNO97IzsxsSCeMKS3DNaJcZPBQy+5jivXVCUEox2Q9VrcLBMvqWshlzzXcdnewVWs0FlJzzPiJcGU/0OJEu1ExcISb4I5JRxq5HD0MOXEASSdABPyWj93Hd4atQVaommw34W+EEauO+LNHM26/s/wB14ZesWNG+nREZuT6p8RHIQu9o0WsaGtAa0WAAAAHIBX48PeRydX6kqcMX5FNbAgL1CFqOCCEIQAIQhAAhCEAZ73tdlPb0Pbs99kB3Mbj1kx58lhrmwYI0X1ficM2oxzHiWuBBHIrCO8Hsh+zVnQ1xkZmuAEFsx4o0cN53671lzQ3s9B6Zqrj7Mv4OJa5SKFZRct+KWH3sI5cFQdiSLJuIg6HrP2XrcWobK8JLn80yrpLVuNheVNq2VS+so76t0DWKx/HYwvOqap1iByXlLDOf7rS7oFNOynhhJFwNEi19MVQxsvB+0dcho4kwLqwd2YqOvTkiSLwDI33OnNaH3Odn6T2V/a02vLSwZXtBguBO/lFo3rvq3YXAucHHDUpHAQD1AsfNWxxNqzk5PUo45uPgx7sV2FdWxABIOW7i0S2mOJdpm4N/ot12bs2nQpinTblaOZJniSdUrA7Pp0W5KTGsbMw0QJ4wOgUhaMeNROTq9XLUS+gIQhWGIEIQgAQhCABCEIAEIQgAVN2p7PDF0ctg9slhOl9WnkYE9BwVyhJq1TJQk4NSXJ8z9p9gOoVXWygGCDqHDUc+IO8EKjAW9d5XZdtan7YN0EPgXjc+3C88liWP2c6k6CLbjuI3EHesU49Lo9ZpNQs+NPuRmuHLzTTjwSnBNOUDakeF6UxkpAZKs8BsguGZ/hpjVx+3EpIJNRW5MweNc6pSoUXFgMAlupJOvErSsd3b1qdGpUqYy1JjnjJTDXOyNLruzWuOaz7suMm1cKcpps9pTIzb2z70nofRbh3g400tm4lwj90WX4VCKZ84eY5rVCCatnls+qyRySUX3Ob7k87sNXqPJPtK5OYxchoB+y0ZcZ3Q4cN2XSImXuquM8c7m/RoXZq9cHOfIIQhMQIQhAAhCEACEIQAIQhAAhCEACEIQB4RNiuC7Q93jiXPwxY5rpJoVB4ZP5HfDvsbL1CjKKlyW4s0sTuJyL+7+udcCf5a9KPmUpvdtW3YIfzV2fZCFV7SN/6jl+n/AH/Todg91zTSea9NtGrJFMNIqACLOdOviJ8IIsNb26DZXd5hqYBqj9oqfmqgZRyZTHhaPU31KEKxQijLPVZZ3bKLtTsTEVtsYF9PDgYfDZJqA0h7zg5wjPmLWhrYGXUu1ldB3iYF9bZ9alSY576mRoDSwGz2uJl7gNGlCFKjNZdbJwLKNCnTptysYxoa21gBvy2njG+VLQhMQIQhAAhCEACEIQAIQhAH/9k="/>
          <p:cNvSpPr>
            <a:spLocks noChangeAspect="1" noChangeArrowheads="1"/>
          </p:cNvSpPr>
          <p:nvPr/>
        </p:nvSpPr>
        <p:spPr bwMode="auto">
          <a:xfrm>
            <a:off x="63500" y="-146050"/>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4108" name="Picture 12" descr="http://histmag.org/grafika/articles2/krol_artur/Janusz_pieczec.jpg">
            <a:hlinkClick r:id="rId4"/>
          </p:cNvPr>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971600" y="1268760"/>
            <a:ext cx="7200800" cy="4536504"/>
          </a:xfrm>
          <a:prstGeom prst="ellipse">
            <a:avLst/>
          </a:prstGeom>
          <a:ln>
            <a:noFill/>
          </a:ln>
          <a:effectLst>
            <a:softEdge rad="112500"/>
          </a:effectLst>
        </p:spPr>
      </p:pic>
      <p:sp>
        <p:nvSpPr>
          <p:cNvPr id="3" name="pole tekstowe 2"/>
          <p:cNvSpPr txBox="1"/>
          <p:nvPr/>
        </p:nvSpPr>
        <p:spPr>
          <a:xfrm>
            <a:off x="971600" y="1250750"/>
            <a:ext cx="7776864" cy="4770538"/>
          </a:xfrm>
          <a:prstGeom prst="rect">
            <a:avLst/>
          </a:prstGeom>
          <a:noFill/>
        </p:spPr>
        <p:txBody>
          <a:bodyPr wrap="square" rtlCol="0">
            <a:spAutoFit/>
          </a:bodyPr>
          <a:lstStyle/>
          <a:p>
            <a:r>
              <a:rPr lang="en-GB" sz="1600" b="1" spc="300" dirty="0" smtClean="0">
                <a:ln>
                  <a:solidFill>
                    <a:schemeClr val="accent1">
                      <a:shade val="2500"/>
                    </a:schemeClr>
                  </a:solidFill>
                </a:ln>
                <a:effectLst>
                  <a:outerShdw blurRad="38100" dist="38100" dir="2700000" algn="tl">
                    <a:srgbClr val="000000">
                      <a:alpha val="43137"/>
                    </a:srgbClr>
                  </a:outerShdw>
                </a:effectLst>
                <a:latin typeface="Fairydust" pitchFamily="2" charset="0"/>
              </a:rPr>
              <a:t> </a:t>
            </a:r>
            <a:endParaRPr lang="pl-PL" sz="1600" b="1" spc="300" dirty="0" smtClean="0">
              <a:ln>
                <a:solidFill>
                  <a:schemeClr val="accent1">
                    <a:shade val="2500"/>
                  </a:schemeClr>
                </a:solidFill>
              </a:ln>
              <a:effectLst>
                <a:outerShdw blurRad="38100" dist="38100" dir="2700000" algn="tl">
                  <a:srgbClr val="000000">
                    <a:alpha val="43137"/>
                  </a:srgbClr>
                </a:outerShdw>
              </a:effectLst>
            </a:endParaRPr>
          </a:p>
          <a:p>
            <a:r>
              <a:rPr lang="en-GB" sz="1600" b="1" spc="300" dirty="0" smtClean="0">
                <a:ln>
                  <a:solidFill>
                    <a:schemeClr val="accent1">
                      <a:shade val="2500"/>
                    </a:schemeClr>
                  </a:solidFill>
                </a:ln>
                <a:effectLst>
                  <a:outerShdw blurRad="38100" dist="38100" dir="2700000" algn="tl">
                    <a:srgbClr val="000000">
                      <a:alpha val="43137"/>
                    </a:srgbClr>
                  </a:outerShdw>
                </a:effectLst>
                <a:latin typeface="Fairydust" pitchFamily="2" charset="0"/>
              </a:rPr>
              <a:t>    </a:t>
            </a:r>
            <a:r>
              <a:rPr lang="en-GB" sz="1600" b="1" spc="300" dirty="0" smtClean="0">
                <a:ln w="12700" cap="rnd" cmpd="sng">
                  <a:noFill/>
                </a:ln>
                <a:effectLst>
                  <a:outerShdw blurRad="50800" dist="38100" algn="l" rotWithShape="0">
                    <a:prstClr val="black">
                      <a:alpha val="40000"/>
                    </a:prstClr>
                  </a:outerShdw>
                </a:effectLst>
                <a:latin typeface="Andalus" pitchFamily="18" charset="-78"/>
                <a:cs typeface="Andalus" pitchFamily="18" charset="-78"/>
              </a:rPr>
              <a:t>Some centuries ago there was a terrible dragon which lived in a cave under the Wawel Hill. The bravest knights tried to solve the problem but they couldn’t.  </a:t>
            </a:r>
            <a:endParaRPr lang="pl-PL" sz="1600" b="1" spc="300" dirty="0" smtClean="0">
              <a:ln w="12700" cap="rnd" cmpd="sng">
                <a:noFill/>
              </a:ln>
              <a:effectLst>
                <a:outerShdw blurRad="50800" dist="38100" algn="l" rotWithShape="0">
                  <a:prstClr val="black">
                    <a:alpha val="40000"/>
                  </a:prstClr>
                </a:outerShdw>
              </a:effectLst>
              <a:latin typeface="Andalus" pitchFamily="18" charset="-78"/>
              <a:cs typeface="Andalus" pitchFamily="18" charset="-78"/>
            </a:endParaRPr>
          </a:p>
          <a:p>
            <a:r>
              <a:rPr lang="en-GB" sz="1600" b="1" spc="300" dirty="0" smtClean="0">
                <a:ln w="12700" cap="rnd" cmpd="sng">
                  <a:noFill/>
                </a:ln>
                <a:effectLst>
                  <a:outerShdw blurRad="50800" dist="38100" algn="l" rotWithShape="0">
                    <a:prstClr val="black">
                      <a:alpha val="40000"/>
                    </a:prstClr>
                  </a:outerShdw>
                </a:effectLst>
                <a:latin typeface="Andalus" pitchFamily="18" charset="-78"/>
                <a:cs typeface="Andalus" pitchFamily="18" charset="-78"/>
              </a:rPr>
              <a:t>    The king who reigned at the time sent out his heralds to announce that who could slay the dragon would as a reward marry his daughter and sit on his throne after his death. </a:t>
            </a:r>
            <a:endParaRPr lang="pl-PL" sz="1600" b="1" spc="300" dirty="0" smtClean="0">
              <a:ln w="12700" cap="rnd" cmpd="sng">
                <a:noFill/>
              </a:ln>
              <a:effectLst>
                <a:outerShdw blurRad="50800" dist="38100" algn="l" rotWithShape="0">
                  <a:prstClr val="black">
                    <a:alpha val="40000"/>
                  </a:prstClr>
                </a:outerShdw>
              </a:effectLst>
              <a:latin typeface="Andalus" pitchFamily="18" charset="-78"/>
              <a:cs typeface="Andalus" pitchFamily="18" charset="-78"/>
            </a:endParaRPr>
          </a:p>
          <a:p>
            <a:r>
              <a:rPr lang="en-GB" sz="1600" b="1" spc="300" dirty="0" smtClean="0">
                <a:ln w="12700" cap="rnd" cmpd="sng">
                  <a:noFill/>
                </a:ln>
                <a:effectLst>
                  <a:outerShdw blurRad="50800" dist="38100" algn="l" rotWithShape="0">
                    <a:prstClr val="black">
                      <a:alpha val="40000"/>
                    </a:prstClr>
                  </a:outerShdw>
                </a:effectLst>
                <a:latin typeface="Andalus" pitchFamily="18" charset="-78"/>
                <a:cs typeface="Andalus" pitchFamily="18" charset="-78"/>
              </a:rPr>
              <a:t> A shoemaker named Krak decided to conquer the beast by an unique strategy. He stuffed sheep’s skin with sulphur, and he place it at the cave's entrance. The dragon, being greedy as well as stupid, swallowed the gift in one mouthful. Its throat burned so  much that it ran to the Vistula river, gulping down so much water that it burst with a great bang.</a:t>
            </a:r>
            <a:endParaRPr lang="pl-PL" sz="1600" b="1" spc="300" dirty="0" smtClean="0">
              <a:ln w="12700" cap="rnd" cmpd="sng">
                <a:noFill/>
              </a:ln>
              <a:effectLst>
                <a:outerShdw blurRad="50800" dist="38100" algn="l" rotWithShape="0">
                  <a:prstClr val="black">
                    <a:alpha val="40000"/>
                  </a:prstClr>
                </a:outerShdw>
              </a:effectLst>
              <a:latin typeface="Andalus" pitchFamily="18" charset="-78"/>
              <a:cs typeface="Andalus" pitchFamily="18" charset="-78"/>
            </a:endParaRPr>
          </a:p>
          <a:p>
            <a:r>
              <a:rPr lang="en-GB" sz="1600" b="1" spc="300" dirty="0" smtClean="0">
                <a:ln w="12700" cap="rnd" cmpd="sng">
                  <a:noFill/>
                </a:ln>
                <a:effectLst>
                  <a:outerShdw blurRad="50800" dist="38100" algn="l" rotWithShape="0">
                    <a:prstClr val="black">
                      <a:alpha val="40000"/>
                    </a:prstClr>
                  </a:outerShdw>
                </a:effectLst>
                <a:latin typeface="Andalus" pitchFamily="18" charset="-78"/>
                <a:cs typeface="Andalus" pitchFamily="18" charset="-78"/>
              </a:rPr>
              <a:t>    The shoemaker married the king's daughter, and after the monarch's death, ascended to the throne. The town he rescued from the clutches of the dragon, took its name from him, and bears it to this day with great honour - the old capital of Poland, Krakow.</a:t>
            </a:r>
            <a:endParaRPr lang="pl-PL" sz="1600" b="1" spc="300" dirty="0" smtClean="0">
              <a:ln w="12700" cap="rnd" cmpd="sng">
                <a:noFill/>
              </a:ln>
              <a:effectLst>
                <a:outerShdw blurRad="50800" dist="38100" algn="l" rotWithShape="0">
                  <a:prstClr val="black">
                    <a:alpha val="40000"/>
                  </a:prstClr>
                </a:outerShdw>
              </a:effectLst>
              <a:latin typeface="Andalus" pitchFamily="18" charset="-78"/>
              <a:cs typeface="Andalus" pitchFamily="18" charset="-78"/>
            </a:endParaRPr>
          </a:p>
          <a:p>
            <a:endParaRPr lang="pl-PL" sz="1600" spc="300" dirty="0">
              <a:ln>
                <a:solidFill>
                  <a:schemeClr val="accent1">
                    <a:shade val="2500"/>
                  </a:schemeClr>
                </a:solidFill>
              </a:l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t2.gstatic.com/images?q=tbn:ANd9GcTACrbZii_V5wlyBnO7XK5C1NdNApr1lln52JcsmsVxYNwOgk1xkA"/>
          <p:cNvPicPr>
            <a:picLocks noChangeAspect="1" noChangeArrowheads="1"/>
          </p:cNvPicPr>
          <p:nvPr/>
        </p:nvPicPr>
        <p:blipFill>
          <a:blip r:embed="rId2" cstate="print"/>
          <a:srcRect/>
          <a:stretch>
            <a:fillRect/>
          </a:stretch>
        </p:blipFill>
        <p:spPr bwMode="auto">
          <a:xfrm rot="727834">
            <a:off x="6947888" y="421478"/>
            <a:ext cx="1821439"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3" name="Picture 19" descr="http://t0.gstatic.com/images?q=tbn:ANd9GcT7swDCFyS__x0vD-11WklDvLVYNHkwAfA4FGECa0x57tM7Cg-D"/>
          <p:cNvPicPr>
            <a:picLocks noChangeAspect="1" noChangeArrowheads="1"/>
          </p:cNvPicPr>
          <p:nvPr/>
        </p:nvPicPr>
        <p:blipFill>
          <a:blip r:embed="rId3" cstate="print"/>
          <a:srcRect/>
          <a:stretch>
            <a:fillRect/>
          </a:stretch>
        </p:blipFill>
        <p:spPr bwMode="auto">
          <a:xfrm>
            <a:off x="7184826" y="5013176"/>
            <a:ext cx="1635646" cy="1635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Prostokąt 11"/>
          <p:cNvSpPr/>
          <p:nvPr/>
        </p:nvSpPr>
        <p:spPr>
          <a:xfrm rot="16200000">
            <a:off x="-1887852" y="2477252"/>
            <a:ext cx="6084168" cy="1938992"/>
          </a:xfrm>
          <a:prstGeom prst="rect">
            <a:avLst/>
          </a:prstGeom>
        </p:spPr>
        <p:txBody>
          <a:bodyPr wrap="square">
            <a:spAutoFit/>
          </a:bodyPr>
          <a:lstStyle/>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Legend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of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W</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awel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D</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ragon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endParaRPr>
          </a:p>
        </p:txBody>
      </p:sp>
      <p:pic>
        <p:nvPicPr>
          <p:cNvPr id="1041" name="Picture 17" descr="http://t3.gstatic.com/images?q=tbn:ANd9GcRYUMYO5kb6MEJAh0mx_lSHiCQCOvPEH_0Ghr4pI1EufWrpTnGw"/>
          <p:cNvPicPr>
            <a:picLocks noChangeAspect="1" noChangeArrowheads="1"/>
          </p:cNvPicPr>
          <p:nvPr/>
        </p:nvPicPr>
        <p:blipFill>
          <a:blip r:embed="rId4" cstate="print"/>
          <a:srcRect/>
          <a:stretch>
            <a:fillRect/>
          </a:stretch>
        </p:blipFill>
        <p:spPr bwMode="auto">
          <a:xfrm rot="21130782">
            <a:off x="7160127" y="2946961"/>
            <a:ext cx="1529702"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9" descr="D:\Skany_fairyTales\smokitrzech\bajki 001.jpg"/>
          <p:cNvPicPr>
            <a:picLocks noChangeAspect="1" noChangeArrowheads="1"/>
          </p:cNvPicPr>
          <p:nvPr/>
        </p:nvPicPr>
        <p:blipFill>
          <a:blip r:embed="rId5" cstate="print"/>
          <a:srcRect/>
          <a:stretch>
            <a:fillRect/>
          </a:stretch>
        </p:blipFill>
        <p:spPr bwMode="auto">
          <a:xfrm>
            <a:off x="2515517" y="116632"/>
            <a:ext cx="4576763" cy="66194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t2.gstatic.com/images?q=tbn:ANd9GcTACrbZii_V5wlyBnO7XK5C1NdNApr1lln52JcsmsVxYNwOgk1xkA"/>
          <p:cNvPicPr>
            <a:picLocks noChangeAspect="1" noChangeArrowheads="1"/>
          </p:cNvPicPr>
          <p:nvPr/>
        </p:nvPicPr>
        <p:blipFill>
          <a:blip r:embed="rId2" cstate="print"/>
          <a:srcRect/>
          <a:stretch>
            <a:fillRect/>
          </a:stretch>
        </p:blipFill>
        <p:spPr bwMode="auto">
          <a:xfrm rot="727834">
            <a:off x="6947888" y="421478"/>
            <a:ext cx="1821439"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3" name="Picture 19" descr="http://t0.gstatic.com/images?q=tbn:ANd9GcT7swDCFyS__x0vD-11WklDvLVYNHkwAfA4FGECa0x57tM7Cg-D"/>
          <p:cNvPicPr>
            <a:picLocks noChangeAspect="1" noChangeArrowheads="1"/>
          </p:cNvPicPr>
          <p:nvPr/>
        </p:nvPicPr>
        <p:blipFill>
          <a:blip r:embed="rId3" cstate="print"/>
          <a:srcRect/>
          <a:stretch>
            <a:fillRect/>
          </a:stretch>
        </p:blipFill>
        <p:spPr bwMode="auto">
          <a:xfrm>
            <a:off x="7184826" y="5013176"/>
            <a:ext cx="1635646" cy="1635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Prostokąt 11"/>
          <p:cNvSpPr/>
          <p:nvPr/>
        </p:nvSpPr>
        <p:spPr>
          <a:xfrm rot="16200000">
            <a:off x="-1887852" y="2477252"/>
            <a:ext cx="6084168" cy="1938992"/>
          </a:xfrm>
          <a:prstGeom prst="rect">
            <a:avLst/>
          </a:prstGeom>
        </p:spPr>
        <p:txBody>
          <a:bodyPr wrap="square">
            <a:spAutoFit/>
          </a:bodyPr>
          <a:lstStyle/>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Legend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of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W</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awel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D</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ragon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endParaRPr>
          </a:p>
        </p:txBody>
      </p:sp>
      <p:pic>
        <p:nvPicPr>
          <p:cNvPr id="1041" name="Picture 17" descr="http://t3.gstatic.com/images?q=tbn:ANd9GcRYUMYO5kb6MEJAh0mx_lSHiCQCOvPEH_0Ghr4pI1EufWrpTnGw"/>
          <p:cNvPicPr>
            <a:picLocks noChangeAspect="1" noChangeArrowheads="1"/>
          </p:cNvPicPr>
          <p:nvPr/>
        </p:nvPicPr>
        <p:blipFill>
          <a:blip r:embed="rId4" cstate="print"/>
          <a:srcRect/>
          <a:stretch>
            <a:fillRect/>
          </a:stretch>
        </p:blipFill>
        <p:spPr bwMode="auto">
          <a:xfrm rot="21130782">
            <a:off x="7160127" y="2946961"/>
            <a:ext cx="1529702"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descr="D:\Skany_fairyTales\smokitrzech\bajki 001.jpg"/>
          <p:cNvPicPr>
            <a:picLocks noChangeAspect="1" noChangeArrowheads="1"/>
          </p:cNvPicPr>
          <p:nvPr/>
        </p:nvPicPr>
        <p:blipFill>
          <a:blip r:embed="rId5" cstate="print"/>
          <a:stretch>
            <a:fillRect/>
          </a:stretch>
        </p:blipFill>
        <p:spPr bwMode="auto">
          <a:xfrm>
            <a:off x="2515517" y="220769"/>
            <a:ext cx="4576763" cy="6411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t2.gstatic.com/images?q=tbn:ANd9GcTACrbZii_V5wlyBnO7XK5C1NdNApr1lln52JcsmsVxYNwOgk1xkA"/>
          <p:cNvPicPr>
            <a:picLocks noChangeAspect="1" noChangeArrowheads="1"/>
          </p:cNvPicPr>
          <p:nvPr/>
        </p:nvPicPr>
        <p:blipFill>
          <a:blip r:embed="rId2" cstate="print"/>
          <a:srcRect/>
          <a:stretch>
            <a:fillRect/>
          </a:stretch>
        </p:blipFill>
        <p:spPr bwMode="auto">
          <a:xfrm rot="727834">
            <a:off x="6947888" y="421478"/>
            <a:ext cx="1821439"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3" name="Picture 19" descr="http://t0.gstatic.com/images?q=tbn:ANd9GcT7swDCFyS__x0vD-11WklDvLVYNHkwAfA4FGECa0x57tM7Cg-D"/>
          <p:cNvPicPr>
            <a:picLocks noChangeAspect="1" noChangeArrowheads="1"/>
          </p:cNvPicPr>
          <p:nvPr/>
        </p:nvPicPr>
        <p:blipFill>
          <a:blip r:embed="rId3" cstate="print"/>
          <a:srcRect/>
          <a:stretch>
            <a:fillRect/>
          </a:stretch>
        </p:blipFill>
        <p:spPr bwMode="auto">
          <a:xfrm>
            <a:off x="7184826" y="5013176"/>
            <a:ext cx="1635646" cy="1635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Prostokąt 11"/>
          <p:cNvSpPr/>
          <p:nvPr/>
        </p:nvSpPr>
        <p:spPr>
          <a:xfrm rot="16200000">
            <a:off x="-1887852" y="2477252"/>
            <a:ext cx="6084168" cy="1938992"/>
          </a:xfrm>
          <a:prstGeom prst="rect">
            <a:avLst/>
          </a:prstGeom>
        </p:spPr>
        <p:txBody>
          <a:bodyPr wrap="square">
            <a:spAutoFit/>
          </a:bodyPr>
          <a:lstStyle/>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Legend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of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W</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awel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D</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ragon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endParaRPr>
          </a:p>
        </p:txBody>
      </p:sp>
      <p:pic>
        <p:nvPicPr>
          <p:cNvPr id="1041" name="Picture 17" descr="http://t3.gstatic.com/images?q=tbn:ANd9GcRYUMYO5kb6MEJAh0mx_lSHiCQCOvPEH_0Ghr4pI1EufWrpTnGw"/>
          <p:cNvPicPr>
            <a:picLocks noChangeAspect="1" noChangeArrowheads="1"/>
          </p:cNvPicPr>
          <p:nvPr/>
        </p:nvPicPr>
        <p:blipFill>
          <a:blip r:embed="rId4" cstate="print"/>
          <a:srcRect/>
          <a:stretch>
            <a:fillRect/>
          </a:stretch>
        </p:blipFill>
        <p:spPr bwMode="auto">
          <a:xfrm rot="21130782">
            <a:off x="7160127" y="2946961"/>
            <a:ext cx="1529702"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descr="D:\Skany_fairyTales\smokitrzech\bajki 001.jpg"/>
          <p:cNvPicPr>
            <a:picLocks noChangeAspect="1" noChangeArrowheads="1"/>
          </p:cNvPicPr>
          <p:nvPr/>
        </p:nvPicPr>
        <p:blipFill>
          <a:blip r:embed="rId5" cstate="print"/>
          <a:stretch>
            <a:fillRect/>
          </a:stretch>
        </p:blipFill>
        <p:spPr bwMode="auto">
          <a:xfrm>
            <a:off x="2515517" y="220769"/>
            <a:ext cx="4576763" cy="6411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t2.gstatic.com/images?q=tbn:ANd9GcTACrbZii_V5wlyBnO7XK5C1NdNApr1lln52JcsmsVxYNwOgk1xkA"/>
          <p:cNvPicPr>
            <a:picLocks noChangeAspect="1" noChangeArrowheads="1"/>
          </p:cNvPicPr>
          <p:nvPr/>
        </p:nvPicPr>
        <p:blipFill>
          <a:blip r:embed="rId2" cstate="print"/>
          <a:srcRect/>
          <a:stretch>
            <a:fillRect/>
          </a:stretch>
        </p:blipFill>
        <p:spPr bwMode="auto">
          <a:xfrm rot="727834">
            <a:off x="6947888" y="421478"/>
            <a:ext cx="1821439"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3" name="Picture 19" descr="http://t0.gstatic.com/images?q=tbn:ANd9GcT7swDCFyS__x0vD-11WklDvLVYNHkwAfA4FGECa0x57tM7Cg-D"/>
          <p:cNvPicPr>
            <a:picLocks noChangeAspect="1" noChangeArrowheads="1"/>
          </p:cNvPicPr>
          <p:nvPr/>
        </p:nvPicPr>
        <p:blipFill>
          <a:blip r:embed="rId3" cstate="print"/>
          <a:srcRect/>
          <a:stretch>
            <a:fillRect/>
          </a:stretch>
        </p:blipFill>
        <p:spPr bwMode="auto">
          <a:xfrm>
            <a:off x="7184826" y="5013176"/>
            <a:ext cx="1635646" cy="1635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Prostokąt 11"/>
          <p:cNvSpPr/>
          <p:nvPr/>
        </p:nvSpPr>
        <p:spPr>
          <a:xfrm rot="16200000">
            <a:off x="-1887852" y="2477252"/>
            <a:ext cx="6084168" cy="1938992"/>
          </a:xfrm>
          <a:prstGeom prst="rect">
            <a:avLst/>
          </a:prstGeom>
        </p:spPr>
        <p:txBody>
          <a:bodyPr wrap="square">
            <a:spAutoFit/>
          </a:bodyPr>
          <a:lstStyle/>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Legend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of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W</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awel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D</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ragon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endParaRPr>
          </a:p>
        </p:txBody>
      </p:sp>
      <p:pic>
        <p:nvPicPr>
          <p:cNvPr id="1041" name="Picture 17" descr="http://t3.gstatic.com/images?q=tbn:ANd9GcRYUMYO5kb6MEJAh0mx_lSHiCQCOvPEH_0Ghr4pI1EufWrpTnGw"/>
          <p:cNvPicPr>
            <a:picLocks noChangeAspect="1" noChangeArrowheads="1"/>
          </p:cNvPicPr>
          <p:nvPr/>
        </p:nvPicPr>
        <p:blipFill>
          <a:blip r:embed="rId4" cstate="print"/>
          <a:srcRect/>
          <a:stretch>
            <a:fillRect/>
          </a:stretch>
        </p:blipFill>
        <p:spPr bwMode="auto">
          <a:xfrm rot="21130782">
            <a:off x="7160127" y="2946961"/>
            <a:ext cx="1529702"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descr="D:\Skany_fairyTales\smokitrzech\bajki 001.jpg"/>
          <p:cNvPicPr>
            <a:picLocks noChangeAspect="1" noChangeArrowheads="1"/>
          </p:cNvPicPr>
          <p:nvPr/>
        </p:nvPicPr>
        <p:blipFill>
          <a:blip r:embed="rId5" cstate="print"/>
          <a:stretch>
            <a:fillRect/>
          </a:stretch>
        </p:blipFill>
        <p:spPr bwMode="auto">
          <a:xfrm>
            <a:off x="2515517" y="233871"/>
            <a:ext cx="4576763" cy="63850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t2.gstatic.com/images?q=tbn:ANd9GcTACrbZii_V5wlyBnO7XK5C1NdNApr1lln52JcsmsVxYNwOgk1xkA"/>
          <p:cNvPicPr>
            <a:picLocks noChangeAspect="1" noChangeArrowheads="1"/>
          </p:cNvPicPr>
          <p:nvPr/>
        </p:nvPicPr>
        <p:blipFill>
          <a:blip r:embed="rId2" cstate="print"/>
          <a:srcRect/>
          <a:stretch>
            <a:fillRect/>
          </a:stretch>
        </p:blipFill>
        <p:spPr bwMode="auto">
          <a:xfrm rot="727834">
            <a:off x="6947888" y="421478"/>
            <a:ext cx="1821439"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3" name="Picture 19" descr="http://t0.gstatic.com/images?q=tbn:ANd9GcT7swDCFyS__x0vD-11WklDvLVYNHkwAfA4FGECa0x57tM7Cg-D"/>
          <p:cNvPicPr>
            <a:picLocks noChangeAspect="1" noChangeArrowheads="1"/>
          </p:cNvPicPr>
          <p:nvPr/>
        </p:nvPicPr>
        <p:blipFill>
          <a:blip r:embed="rId3" cstate="print"/>
          <a:srcRect/>
          <a:stretch>
            <a:fillRect/>
          </a:stretch>
        </p:blipFill>
        <p:spPr bwMode="auto">
          <a:xfrm>
            <a:off x="7184826" y="5013176"/>
            <a:ext cx="1635646" cy="1635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Prostokąt 11"/>
          <p:cNvSpPr/>
          <p:nvPr/>
        </p:nvSpPr>
        <p:spPr>
          <a:xfrm rot="16200000">
            <a:off x="-1887852" y="2477252"/>
            <a:ext cx="6084168" cy="1938992"/>
          </a:xfrm>
          <a:prstGeom prst="rect">
            <a:avLst/>
          </a:prstGeom>
        </p:spPr>
        <p:txBody>
          <a:bodyPr wrap="square">
            <a:spAutoFit/>
          </a:bodyPr>
          <a:lstStyle/>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Legend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of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W</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awel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D</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ragon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endParaRPr>
          </a:p>
        </p:txBody>
      </p:sp>
      <p:pic>
        <p:nvPicPr>
          <p:cNvPr id="1041" name="Picture 17" descr="http://t3.gstatic.com/images?q=tbn:ANd9GcRYUMYO5kb6MEJAh0mx_lSHiCQCOvPEH_0Ghr4pI1EufWrpTnGw"/>
          <p:cNvPicPr>
            <a:picLocks noChangeAspect="1" noChangeArrowheads="1"/>
          </p:cNvPicPr>
          <p:nvPr/>
        </p:nvPicPr>
        <p:blipFill>
          <a:blip r:embed="rId4" cstate="print"/>
          <a:srcRect/>
          <a:stretch>
            <a:fillRect/>
          </a:stretch>
        </p:blipFill>
        <p:spPr bwMode="auto">
          <a:xfrm rot="21130782">
            <a:off x="7160127" y="2946961"/>
            <a:ext cx="1529702"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descr="D:\Skany_fairyTales\smokitrzech\bajki 001.jpg"/>
          <p:cNvPicPr>
            <a:picLocks noChangeAspect="1" noChangeArrowheads="1"/>
          </p:cNvPicPr>
          <p:nvPr/>
        </p:nvPicPr>
        <p:blipFill>
          <a:blip r:embed="rId5" cstate="print"/>
          <a:stretch>
            <a:fillRect/>
          </a:stretch>
        </p:blipFill>
        <p:spPr bwMode="auto">
          <a:xfrm>
            <a:off x="2515517" y="246866"/>
            <a:ext cx="4576763" cy="63590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t2.gstatic.com/images?q=tbn:ANd9GcTACrbZii_V5wlyBnO7XK5C1NdNApr1lln52JcsmsVxYNwOgk1xkA"/>
          <p:cNvPicPr>
            <a:picLocks noChangeAspect="1" noChangeArrowheads="1"/>
          </p:cNvPicPr>
          <p:nvPr/>
        </p:nvPicPr>
        <p:blipFill>
          <a:blip r:embed="rId2" cstate="print"/>
          <a:srcRect/>
          <a:stretch>
            <a:fillRect/>
          </a:stretch>
        </p:blipFill>
        <p:spPr bwMode="auto">
          <a:xfrm rot="727834">
            <a:off x="6947888" y="421478"/>
            <a:ext cx="1821439"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3" name="Picture 19" descr="http://t0.gstatic.com/images?q=tbn:ANd9GcT7swDCFyS__x0vD-11WklDvLVYNHkwAfA4FGECa0x57tM7Cg-D"/>
          <p:cNvPicPr>
            <a:picLocks noChangeAspect="1" noChangeArrowheads="1"/>
          </p:cNvPicPr>
          <p:nvPr/>
        </p:nvPicPr>
        <p:blipFill>
          <a:blip r:embed="rId3" cstate="print"/>
          <a:srcRect/>
          <a:stretch>
            <a:fillRect/>
          </a:stretch>
        </p:blipFill>
        <p:spPr bwMode="auto">
          <a:xfrm>
            <a:off x="7184826" y="5013176"/>
            <a:ext cx="1635646" cy="1635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Prostokąt 11"/>
          <p:cNvSpPr/>
          <p:nvPr/>
        </p:nvSpPr>
        <p:spPr>
          <a:xfrm rot="16200000">
            <a:off x="-1887852" y="2477252"/>
            <a:ext cx="6084168" cy="1938992"/>
          </a:xfrm>
          <a:prstGeom prst="rect">
            <a:avLst/>
          </a:prstGeom>
        </p:spPr>
        <p:txBody>
          <a:bodyPr wrap="square">
            <a:spAutoFit/>
          </a:bodyPr>
          <a:lstStyle/>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Legend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of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W</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awel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D</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ragon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endParaRPr>
          </a:p>
        </p:txBody>
      </p:sp>
      <p:pic>
        <p:nvPicPr>
          <p:cNvPr id="1041" name="Picture 17" descr="http://t3.gstatic.com/images?q=tbn:ANd9GcRYUMYO5kb6MEJAh0mx_lSHiCQCOvPEH_0Ghr4pI1EufWrpTnGw"/>
          <p:cNvPicPr>
            <a:picLocks noChangeAspect="1" noChangeArrowheads="1"/>
          </p:cNvPicPr>
          <p:nvPr/>
        </p:nvPicPr>
        <p:blipFill>
          <a:blip r:embed="rId4" cstate="print"/>
          <a:srcRect/>
          <a:stretch>
            <a:fillRect/>
          </a:stretch>
        </p:blipFill>
        <p:spPr bwMode="auto">
          <a:xfrm rot="21130782">
            <a:off x="7160127" y="2946961"/>
            <a:ext cx="1529702"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descr="D:\Skany_fairyTales\smokitrzech\bajki 001.jpg"/>
          <p:cNvPicPr>
            <a:picLocks noChangeAspect="1" noChangeArrowheads="1"/>
          </p:cNvPicPr>
          <p:nvPr/>
        </p:nvPicPr>
        <p:blipFill>
          <a:blip r:embed="rId5" cstate="print"/>
          <a:stretch>
            <a:fillRect/>
          </a:stretch>
        </p:blipFill>
        <p:spPr bwMode="auto">
          <a:xfrm>
            <a:off x="2554303" y="116632"/>
            <a:ext cx="4499190" cy="66194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t2.gstatic.com/images?q=tbn:ANd9GcTACrbZii_V5wlyBnO7XK5C1NdNApr1lln52JcsmsVxYNwOgk1xkA"/>
          <p:cNvPicPr>
            <a:picLocks noChangeAspect="1" noChangeArrowheads="1"/>
          </p:cNvPicPr>
          <p:nvPr/>
        </p:nvPicPr>
        <p:blipFill>
          <a:blip r:embed="rId2" cstate="print"/>
          <a:srcRect/>
          <a:stretch>
            <a:fillRect/>
          </a:stretch>
        </p:blipFill>
        <p:spPr bwMode="auto">
          <a:xfrm rot="727834">
            <a:off x="6947888" y="421478"/>
            <a:ext cx="1821439"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3" name="Picture 19" descr="http://t0.gstatic.com/images?q=tbn:ANd9GcT7swDCFyS__x0vD-11WklDvLVYNHkwAfA4FGECa0x57tM7Cg-D"/>
          <p:cNvPicPr>
            <a:picLocks noChangeAspect="1" noChangeArrowheads="1"/>
          </p:cNvPicPr>
          <p:nvPr/>
        </p:nvPicPr>
        <p:blipFill>
          <a:blip r:embed="rId3" cstate="print"/>
          <a:srcRect/>
          <a:stretch>
            <a:fillRect/>
          </a:stretch>
        </p:blipFill>
        <p:spPr bwMode="auto">
          <a:xfrm>
            <a:off x="7184826" y="5013176"/>
            <a:ext cx="1635646" cy="1635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Prostokąt 11"/>
          <p:cNvSpPr/>
          <p:nvPr/>
        </p:nvSpPr>
        <p:spPr>
          <a:xfrm rot="16200000">
            <a:off x="-1887852" y="2477252"/>
            <a:ext cx="6084168" cy="1938992"/>
          </a:xfrm>
          <a:prstGeom prst="rect">
            <a:avLst/>
          </a:prstGeom>
        </p:spPr>
        <p:txBody>
          <a:bodyPr wrap="square">
            <a:spAutoFit/>
          </a:bodyPr>
          <a:lstStyle/>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Legend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of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endParaRPr>
          </a:p>
          <a:p>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the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W</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awel </a:t>
            </a:r>
            <a:r>
              <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D</a:t>
            </a:r>
            <a:r>
              <a:rPr lang="en-GB"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latin typeface="Fairydust" pitchFamily="2" charset="0"/>
              </a:rPr>
              <a:t>ragon </a:t>
            </a:r>
            <a:endParaRPr lang="pl-PL" sz="4000" b="1" spc="300" dirty="0" smtClean="0">
              <a:ln w="13500">
                <a:solidFill>
                  <a:schemeClr val="accent1">
                    <a:shade val="2500"/>
                    <a:alpha val="50000"/>
                  </a:schemeClr>
                </a:solid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innerShdw blurRad="50900" dist="38500" dir="13500000">
                  <a:srgbClr val="000000">
                    <a:alpha val="60000"/>
                  </a:srgbClr>
                </a:innerShdw>
              </a:effectLst>
            </a:endParaRPr>
          </a:p>
        </p:txBody>
      </p:sp>
      <p:pic>
        <p:nvPicPr>
          <p:cNvPr id="1041" name="Picture 17" descr="http://t3.gstatic.com/images?q=tbn:ANd9GcRYUMYO5kb6MEJAh0mx_lSHiCQCOvPEH_0Ghr4pI1EufWrpTnGw"/>
          <p:cNvPicPr>
            <a:picLocks noChangeAspect="1" noChangeArrowheads="1"/>
          </p:cNvPicPr>
          <p:nvPr/>
        </p:nvPicPr>
        <p:blipFill>
          <a:blip r:embed="rId4" cstate="print"/>
          <a:srcRect/>
          <a:stretch>
            <a:fillRect/>
          </a:stretch>
        </p:blipFill>
        <p:spPr bwMode="auto">
          <a:xfrm rot="21130782">
            <a:off x="7160127" y="2946961"/>
            <a:ext cx="1529702"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descr="D:\Skany_fairyTales\smokitrzech\bajki 001.jpg"/>
          <p:cNvPicPr>
            <a:picLocks noChangeAspect="1" noChangeArrowheads="1"/>
          </p:cNvPicPr>
          <p:nvPr/>
        </p:nvPicPr>
        <p:blipFill>
          <a:blip r:embed="rId5" cstate="print"/>
          <a:stretch>
            <a:fillRect/>
          </a:stretch>
        </p:blipFill>
        <p:spPr bwMode="auto">
          <a:xfrm>
            <a:off x="2515517" y="171794"/>
            <a:ext cx="4576763" cy="65091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254</Words>
  <Application>Microsoft Office PowerPoint</Application>
  <PresentationFormat>Pokaz na ekranie (4:3)</PresentationFormat>
  <Paragraphs>47</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Start</dc:creator>
  <cp:lastModifiedBy>Start</cp:lastModifiedBy>
  <cp:revision>31</cp:revision>
  <dcterms:created xsi:type="dcterms:W3CDTF">2013-04-09T18:47:39Z</dcterms:created>
  <dcterms:modified xsi:type="dcterms:W3CDTF">2013-04-15T18:55:20Z</dcterms:modified>
</cp:coreProperties>
</file>